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heme/theme3.xml" ContentType="application/vnd.openxmlformats-officedocument.them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2.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3.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4.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5.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6.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7.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8.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9.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6"/>
  </p:notesMasterIdLst>
  <p:sldIdLst>
    <p:sldId id="257" r:id="rId3"/>
    <p:sldId id="348" r:id="rId4"/>
    <p:sldId id="259" r:id="rId5"/>
    <p:sldId id="346" r:id="rId6"/>
    <p:sldId id="347" r:id="rId7"/>
    <p:sldId id="266" r:id="rId8"/>
    <p:sldId id="291" r:id="rId9"/>
    <p:sldId id="290" r:id="rId10"/>
    <p:sldId id="292" r:id="rId11"/>
    <p:sldId id="293" r:id="rId12"/>
    <p:sldId id="294" r:id="rId13"/>
    <p:sldId id="327" r:id="rId14"/>
    <p:sldId id="350" r:id="rId15"/>
    <p:sldId id="351" r:id="rId16"/>
    <p:sldId id="270" r:id="rId17"/>
    <p:sldId id="297" r:id="rId18"/>
    <p:sldId id="300" r:id="rId19"/>
    <p:sldId id="313" r:id="rId20"/>
    <p:sldId id="352" r:id="rId21"/>
    <p:sldId id="267" r:id="rId22"/>
    <p:sldId id="295" r:id="rId23"/>
    <p:sldId id="298" r:id="rId24"/>
    <p:sldId id="299" r:id="rId25"/>
    <p:sldId id="353" r:id="rId26"/>
    <p:sldId id="268" r:id="rId27"/>
    <p:sldId id="289" r:id="rId28"/>
    <p:sldId id="301" r:id="rId29"/>
    <p:sldId id="302" r:id="rId30"/>
    <p:sldId id="269" r:id="rId31"/>
    <p:sldId id="296" r:id="rId32"/>
    <p:sldId id="304" r:id="rId33"/>
    <p:sldId id="328" r:id="rId34"/>
    <p:sldId id="261"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howGuides="1">
      <p:cViewPr varScale="1">
        <p:scale>
          <a:sx n="119" d="100"/>
          <a:sy n="119" d="100"/>
        </p:scale>
        <p:origin x="96" y="354"/>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20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25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29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image" Target="../media/image1.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19" Type="http://schemas.openxmlformats.org/officeDocument/2006/relationships/slideMaster" Target="../slideMasters/slideMaster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Master" Target="../slideMasters/slideMaster1.xml"/><Relationship Id="rId5" Type="http://schemas.openxmlformats.org/officeDocument/2006/relationships/tags" Target="../tags/tag97.xml"/><Relationship Id="rId4" Type="http://schemas.openxmlformats.org/officeDocument/2006/relationships/tags" Target="../tags/tag96.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tags" Target="../tags/tag115.xml"/><Relationship Id="rId3" Type="http://schemas.openxmlformats.org/officeDocument/2006/relationships/tags" Target="../tags/tag100.xml"/><Relationship Id="rId21" Type="http://schemas.openxmlformats.org/officeDocument/2006/relationships/tags" Target="../tags/tag118.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image" Target="../media/image5.png"/><Relationship Id="rId2" Type="http://schemas.openxmlformats.org/officeDocument/2006/relationships/tags" Target="../tags/tag99.xml"/><Relationship Id="rId16" Type="http://schemas.openxmlformats.org/officeDocument/2006/relationships/tags" Target="../tags/tag113.xml"/><Relationship Id="rId20" Type="http://schemas.openxmlformats.org/officeDocument/2006/relationships/tags" Target="../tags/tag117.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slideMaster" Target="../slideMasters/slideMaster1.xml"/><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tags" Target="../tags/tag120.xml"/><Relationship Id="rId10" Type="http://schemas.openxmlformats.org/officeDocument/2006/relationships/tags" Target="../tags/tag107.xml"/><Relationship Id="rId19" Type="http://schemas.openxmlformats.org/officeDocument/2006/relationships/tags" Target="../tags/tag116.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tags" Target="../tags/tag119.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tags" Target="../tags/tag140.xml"/><Relationship Id="rId17" Type="http://schemas.microsoft.com/office/2007/relationships/hdphoto" Target="../media/hdphoto1.wdp"/><Relationship Id="rId2" Type="http://schemas.openxmlformats.org/officeDocument/2006/relationships/tags" Target="../tags/tag130.xml"/><Relationship Id="rId16" Type="http://schemas.openxmlformats.org/officeDocument/2006/relationships/image" Target="../media/image7.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slideMaster" Target="../slideMasters/slideMaster2.xml"/><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Master" Target="../slideMasters/slideMaster2.xml"/><Relationship Id="rId5" Type="http://schemas.openxmlformats.org/officeDocument/2006/relationships/tags" Target="../tags/tag147.xml"/><Relationship Id="rId4" Type="http://schemas.openxmlformats.org/officeDocument/2006/relationships/tags" Target="../tags/tag146.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Master" Target="../slideMasters/slideMaster2.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image" Target="../media/image8.png"/><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slideMaster" Target="../slideMasters/slideMaster2.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0" Type="http://schemas.openxmlformats.org/officeDocument/2006/relationships/tags" Target="../tags/tag168.xml"/><Relationship Id="rId4" Type="http://schemas.openxmlformats.org/officeDocument/2006/relationships/tags" Target="../tags/tag162.xml"/><Relationship Id="rId9" Type="http://schemas.openxmlformats.org/officeDocument/2006/relationships/tags" Target="../tags/tag167.xml"/><Relationship Id="rId1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slideMaster" Target="../slideMasters/slideMaster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83.xml"/><Relationship Id="rId3" Type="http://schemas.openxmlformats.org/officeDocument/2006/relationships/tags" Target="../tags/tag178.xml"/><Relationship Id="rId7" Type="http://schemas.openxmlformats.org/officeDocument/2006/relationships/tags" Target="../tags/tag18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slideMaster" Target="../slideMasters/slideMaster2.xml"/><Relationship Id="rId4" Type="http://schemas.openxmlformats.org/officeDocument/2006/relationships/tags" Target="../tags/tag18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Master" Target="../slideMasters/slideMaster1.xml"/><Relationship Id="rId5" Type="http://schemas.openxmlformats.org/officeDocument/2006/relationships/tags" Target="../tags/tag34.xml"/><Relationship Id="rId4" Type="http://schemas.openxmlformats.org/officeDocument/2006/relationships/tags" Target="../tags/tag33.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slideMaster" Target="../slideMasters/slideMaster2.xml"/><Relationship Id="rId4" Type="http://schemas.openxmlformats.org/officeDocument/2006/relationships/tags" Target="../tags/tag19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Master" Target="../slideMasters/slideMaster2.xml"/><Relationship Id="rId5" Type="http://schemas.openxmlformats.org/officeDocument/2006/relationships/tags" Target="../tags/tag199.xml"/><Relationship Id="rId4" Type="http://schemas.openxmlformats.org/officeDocument/2006/relationships/tags" Target="../tags/tag198.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tags" Target="../tags/tag212.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tags" Target="../tags/tag211.xml"/><Relationship Id="rId2" Type="http://schemas.openxmlformats.org/officeDocument/2006/relationships/tags" Target="../tags/tag201.xml"/><Relationship Id="rId16" Type="http://schemas.microsoft.com/office/2007/relationships/hdphoto" Target="../media/hdphoto3.wdp"/><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tags" Target="../tags/tag210.xml"/><Relationship Id="rId5" Type="http://schemas.openxmlformats.org/officeDocument/2006/relationships/tags" Target="../tags/tag204.xml"/><Relationship Id="rId15" Type="http://schemas.openxmlformats.org/officeDocument/2006/relationships/image" Target="../media/image9.png"/><Relationship Id="rId10" Type="http://schemas.openxmlformats.org/officeDocument/2006/relationships/tags" Target="../tags/tag209.xml"/><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7.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tags" Target="../tags/tag46.xml"/><Relationship Id="rId17" Type="http://schemas.openxmlformats.org/officeDocument/2006/relationships/image" Target="../media/image3.png"/><Relationship Id="rId2" Type="http://schemas.openxmlformats.org/officeDocument/2006/relationships/tags" Target="../tags/tag36.xml"/><Relationship Id="rId16" Type="http://schemas.openxmlformats.org/officeDocument/2006/relationships/image" Target="../media/image2.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5" Type="http://schemas.openxmlformats.org/officeDocument/2006/relationships/slideMaster" Target="../slideMasters/slideMaster1.xml"/><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3" Type="http://schemas.openxmlformats.org/officeDocument/2006/relationships/tags" Target="../tags/tag51.xml"/><Relationship Id="rId21" Type="http://schemas.openxmlformats.org/officeDocument/2006/relationships/image" Target="../media/image4.png"/><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slideMaster" Target="../slideMasters/slideMaster1.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19" Type="http://schemas.openxmlformats.org/officeDocument/2006/relationships/tags" Target="../tags/tag67.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Master" Target="../slideMasters/slideMaster1.xml"/><Relationship Id="rId4" Type="http://schemas.openxmlformats.org/officeDocument/2006/relationships/tags" Target="../tags/tag8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slideMaster" Target="../slideMasters/slideMaster1.xml"/><Relationship Id="rId4" Type="http://schemas.openxmlformats.org/officeDocument/2006/relationships/tags" Target="../tags/tag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1999" cy="6858000"/>
          </a:xfrm>
          <a:prstGeom prst="rect">
            <a:avLst/>
          </a:prstGeom>
          <a:gradFill flip="none" rotWithShape="1">
            <a:gsLst>
              <a:gs pos="83000">
                <a:schemeClr val="bg2">
                  <a:lumMod val="90000"/>
                </a:schemeClr>
              </a:gs>
              <a:gs pos="0">
                <a:schemeClr val="bg1"/>
              </a:gs>
              <a:gs pos="39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 空心 7"/>
          <p:cNvSpPr/>
          <p:nvPr>
            <p:custDataLst>
              <p:tags r:id="rId2"/>
            </p:custDataLst>
          </p:nvPr>
        </p:nvSpPr>
        <p:spPr>
          <a:xfrm rot="10800000" flipV="1">
            <a:off x="7085079" y="1199576"/>
            <a:ext cx="4731324" cy="4731324"/>
          </a:xfrm>
          <a:prstGeom prst="donut">
            <a:avLst>
              <a:gd name="adj" fmla="val 25015"/>
            </a:avLst>
          </a:prstGeom>
          <a:gradFill flip="none" rotWithShape="1">
            <a:gsLst>
              <a:gs pos="28000">
                <a:schemeClr val="bg2">
                  <a:lumMod val="75000"/>
                </a:schemeClr>
              </a:gs>
              <a:gs pos="100000">
                <a:schemeClr val="bg2">
                  <a:lumMod val="9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cxnSp>
        <p:nvCxnSpPr>
          <p:cNvPr id="9" name="直接连接符 8"/>
          <p:cNvCxnSpPr/>
          <p:nvPr>
            <p:custDataLst>
              <p:tags r:id="rId3"/>
            </p:custDataLst>
          </p:nvPr>
        </p:nvCxnSpPr>
        <p:spPr>
          <a:xfrm>
            <a:off x="10932153" y="1047285"/>
            <a:ext cx="19190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10932153" y="1107671"/>
            <a:ext cx="19190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10932153" y="1168543"/>
            <a:ext cx="19190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任意多边形: 形状 12"/>
          <p:cNvSpPr/>
          <p:nvPr>
            <p:custDataLst>
              <p:tags r:id="rId6"/>
            </p:custDataLst>
          </p:nvPr>
        </p:nvSpPr>
        <p:spPr>
          <a:xfrm>
            <a:off x="8508279" y="2777702"/>
            <a:ext cx="647139" cy="332848"/>
          </a:xfrm>
          <a:custGeom>
            <a:avLst/>
            <a:gdLst>
              <a:gd name="connsiteX0" fmla="*/ 623797 w 647139"/>
              <a:gd name="connsiteY0" fmla="*/ 286296 h 332848"/>
              <a:gd name="connsiteX1" fmla="*/ 647139 w 647139"/>
              <a:gd name="connsiteY1" fmla="*/ 309573 h 332848"/>
              <a:gd name="connsiteX2" fmla="*/ 623797 w 647139"/>
              <a:gd name="connsiteY2" fmla="*/ 332848 h 332848"/>
              <a:gd name="connsiteX3" fmla="*/ 600456 w 647139"/>
              <a:gd name="connsiteY3" fmla="*/ 309573 h 332848"/>
              <a:gd name="connsiteX4" fmla="*/ 623797 w 647139"/>
              <a:gd name="connsiteY4" fmla="*/ 286296 h 332848"/>
              <a:gd name="connsiteX5" fmla="*/ 538018 w 647139"/>
              <a:gd name="connsiteY5" fmla="*/ 286296 h 332848"/>
              <a:gd name="connsiteX6" fmla="*/ 561359 w 647139"/>
              <a:gd name="connsiteY6" fmla="*/ 309573 h 332848"/>
              <a:gd name="connsiteX7" fmla="*/ 538018 w 647139"/>
              <a:gd name="connsiteY7" fmla="*/ 332848 h 332848"/>
              <a:gd name="connsiteX8" fmla="*/ 514676 w 647139"/>
              <a:gd name="connsiteY8" fmla="*/ 309573 h 332848"/>
              <a:gd name="connsiteX9" fmla="*/ 538018 w 647139"/>
              <a:gd name="connsiteY9" fmla="*/ 286296 h 332848"/>
              <a:gd name="connsiteX10" fmla="*/ 452239 w 647139"/>
              <a:gd name="connsiteY10" fmla="*/ 286296 h 332848"/>
              <a:gd name="connsiteX11" fmla="*/ 475580 w 647139"/>
              <a:gd name="connsiteY11" fmla="*/ 309573 h 332848"/>
              <a:gd name="connsiteX12" fmla="*/ 452239 w 647139"/>
              <a:gd name="connsiteY12" fmla="*/ 332848 h 332848"/>
              <a:gd name="connsiteX13" fmla="*/ 428896 w 647139"/>
              <a:gd name="connsiteY13" fmla="*/ 309573 h 332848"/>
              <a:gd name="connsiteX14" fmla="*/ 452239 w 647139"/>
              <a:gd name="connsiteY14" fmla="*/ 286296 h 332848"/>
              <a:gd name="connsiteX15" fmla="*/ 366459 w 647139"/>
              <a:gd name="connsiteY15" fmla="*/ 286296 h 332848"/>
              <a:gd name="connsiteX16" fmla="*/ 389801 w 647139"/>
              <a:gd name="connsiteY16" fmla="*/ 309573 h 332848"/>
              <a:gd name="connsiteX17" fmla="*/ 366459 w 647139"/>
              <a:gd name="connsiteY17" fmla="*/ 332848 h 332848"/>
              <a:gd name="connsiteX18" fmla="*/ 343117 w 647139"/>
              <a:gd name="connsiteY18" fmla="*/ 309573 h 332848"/>
              <a:gd name="connsiteX19" fmla="*/ 366459 w 647139"/>
              <a:gd name="connsiteY19" fmla="*/ 286296 h 332848"/>
              <a:gd name="connsiteX20" fmla="*/ 280680 w 647139"/>
              <a:gd name="connsiteY20" fmla="*/ 286296 h 332848"/>
              <a:gd name="connsiteX21" fmla="*/ 304022 w 647139"/>
              <a:gd name="connsiteY21" fmla="*/ 309573 h 332848"/>
              <a:gd name="connsiteX22" fmla="*/ 280680 w 647139"/>
              <a:gd name="connsiteY22" fmla="*/ 332848 h 332848"/>
              <a:gd name="connsiteX23" fmla="*/ 257338 w 647139"/>
              <a:gd name="connsiteY23" fmla="*/ 309573 h 332848"/>
              <a:gd name="connsiteX24" fmla="*/ 280680 w 647139"/>
              <a:gd name="connsiteY24" fmla="*/ 286296 h 332848"/>
              <a:gd name="connsiteX25" fmla="*/ 194901 w 647139"/>
              <a:gd name="connsiteY25" fmla="*/ 286296 h 332848"/>
              <a:gd name="connsiteX26" fmla="*/ 218243 w 647139"/>
              <a:gd name="connsiteY26" fmla="*/ 309573 h 332848"/>
              <a:gd name="connsiteX27" fmla="*/ 194901 w 647139"/>
              <a:gd name="connsiteY27" fmla="*/ 332848 h 332848"/>
              <a:gd name="connsiteX28" fmla="*/ 171560 w 647139"/>
              <a:gd name="connsiteY28" fmla="*/ 309573 h 332848"/>
              <a:gd name="connsiteX29" fmla="*/ 194901 w 647139"/>
              <a:gd name="connsiteY29" fmla="*/ 286296 h 332848"/>
              <a:gd name="connsiteX30" fmla="*/ 109123 w 647139"/>
              <a:gd name="connsiteY30" fmla="*/ 286296 h 332848"/>
              <a:gd name="connsiteX31" fmla="*/ 132464 w 647139"/>
              <a:gd name="connsiteY31" fmla="*/ 309573 h 332848"/>
              <a:gd name="connsiteX32" fmla="*/ 109123 w 647139"/>
              <a:gd name="connsiteY32" fmla="*/ 332848 h 332848"/>
              <a:gd name="connsiteX33" fmla="*/ 85780 w 647139"/>
              <a:gd name="connsiteY33" fmla="*/ 309573 h 332848"/>
              <a:gd name="connsiteX34" fmla="*/ 109123 w 647139"/>
              <a:gd name="connsiteY34" fmla="*/ 286296 h 332848"/>
              <a:gd name="connsiteX35" fmla="*/ 23342 w 647139"/>
              <a:gd name="connsiteY35" fmla="*/ 286296 h 332848"/>
              <a:gd name="connsiteX36" fmla="*/ 46683 w 647139"/>
              <a:gd name="connsiteY36" fmla="*/ 309573 h 332848"/>
              <a:gd name="connsiteX37" fmla="*/ 23342 w 647139"/>
              <a:gd name="connsiteY37" fmla="*/ 332848 h 332848"/>
              <a:gd name="connsiteX38" fmla="*/ 0 w 647139"/>
              <a:gd name="connsiteY38" fmla="*/ 309573 h 332848"/>
              <a:gd name="connsiteX39" fmla="*/ 23342 w 647139"/>
              <a:gd name="connsiteY39" fmla="*/ 286296 h 332848"/>
              <a:gd name="connsiteX40" fmla="*/ 623797 w 647139"/>
              <a:gd name="connsiteY40" fmla="*/ 190865 h 332848"/>
              <a:gd name="connsiteX41" fmla="*/ 647139 w 647139"/>
              <a:gd name="connsiteY41" fmla="*/ 214141 h 332848"/>
              <a:gd name="connsiteX42" fmla="*/ 623797 w 647139"/>
              <a:gd name="connsiteY42" fmla="*/ 237416 h 332848"/>
              <a:gd name="connsiteX43" fmla="*/ 600456 w 647139"/>
              <a:gd name="connsiteY43" fmla="*/ 214141 h 332848"/>
              <a:gd name="connsiteX44" fmla="*/ 623797 w 647139"/>
              <a:gd name="connsiteY44" fmla="*/ 190865 h 332848"/>
              <a:gd name="connsiteX45" fmla="*/ 538018 w 647139"/>
              <a:gd name="connsiteY45" fmla="*/ 190865 h 332848"/>
              <a:gd name="connsiteX46" fmla="*/ 561359 w 647139"/>
              <a:gd name="connsiteY46" fmla="*/ 214141 h 332848"/>
              <a:gd name="connsiteX47" fmla="*/ 538018 w 647139"/>
              <a:gd name="connsiteY47" fmla="*/ 237416 h 332848"/>
              <a:gd name="connsiteX48" fmla="*/ 514676 w 647139"/>
              <a:gd name="connsiteY48" fmla="*/ 214141 h 332848"/>
              <a:gd name="connsiteX49" fmla="*/ 538018 w 647139"/>
              <a:gd name="connsiteY49" fmla="*/ 190865 h 332848"/>
              <a:gd name="connsiteX50" fmla="*/ 452239 w 647139"/>
              <a:gd name="connsiteY50" fmla="*/ 190865 h 332848"/>
              <a:gd name="connsiteX51" fmla="*/ 475580 w 647139"/>
              <a:gd name="connsiteY51" fmla="*/ 214141 h 332848"/>
              <a:gd name="connsiteX52" fmla="*/ 452239 w 647139"/>
              <a:gd name="connsiteY52" fmla="*/ 237416 h 332848"/>
              <a:gd name="connsiteX53" fmla="*/ 428896 w 647139"/>
              <a:gd name="connsiteY53" fmla="*/ 214141 h 332848"/>
              <a:gd name="connsiteX54" fmla="*/ 452239 w 647139"/>
              <a:gd name="connsiteY54" fmla="*/ 190865 h 332848"/>
              <a:gd name="connsiteX55" fmla="*/ 366459 w 647139"/>
              <a:gd name="connsiteY55" fmla="*/ 190865 h 332848"/>
              <a:gd name="connsiteX56" fmla="*/ 389801 w 647139"/>
              <a:gd name="connsiteY56" fmla="*/ 214141 h 332848"/>
              <a:gd name="connsiteX57" fmla="*/ 366459 w 647139"/>
              <a:gd name="connsiteY57" fmla="*/ 237416 h 332848"/>
              <a:gd name="connsiteX58" fmla="*/ 343117 w 647139"/>
              <a:gd name="connsiteY58" fmla="*/ 214141 h 332848"/>
              <a:gd name="connsiteX59" fmla="*/ 366459 w 647139"/>
              <a:gd name="connsiteY59" fmla="*/ 190865 h 332848"/>
              <a:gd name="connsiteX60" fmla="*/ 280680 w 647139"/>
              <a:gd name="connsiteY60" fmla="*/ 190865 h 332848"/>
              <a:gd name="connsiteX61" fmla="*/ 304022 w 647139"/>
              <a:gd name="connsiteY61" fmla="*/ 214141 h 332848"/>
              <a:gd name="connsiteX62" fmla="*/ 280680 w 647139"/>
              <a:gd name="connsiteY62" fmla="*/ 237416 h 332848"/>
              <a:gd name="connsiteX63" fmla="*/ 257338 w 647139"/>
              <a:gd name="connsiteY63" fmla="*/ 214141 h 332848"/>
              <a:gd name="connsiteX64" fmla="*/ 280680 w 647139"/>
              <a:gd name="connsiteY64" fmla="*/ 190865 h 332848"/>
              <a:gd name="connsiteX65" fmla="*/ 194901 w 647139"/>
              <a:gd name="connsiteY65" fmla="*/ 190865 h 332848"/>
              <a:gd name="connsiteX66" fmla="*/ 218243 w 647139"/>
              <a:gd name="connsiteY66" fmla="*/ 214141 h 332848"/>
              <a:gd name="connsiteX67" fmla="*/ 194901 w 647139"/>
              <a:gd name="connsiteY67" fmla="*/ 237416 h 332848"/>
              <a:gd name="connsiteX68" fmla="*/ 171560 w 647139"/>
              <a:gd name="connsiteY68" fmla="*/ 214141 h 332848"/>
              <a:gd name="connsiteX69" fmla="*/ 194901 w 647139"/>
              <a:gd name="connsiteY69" fmla="*/ 190865 h 332848"/>
              <a:gd name="connsiteX70" fmla="*/ 109123 w 647139"/>
              <a:gd name="connsiteY70" fmla="*/ 190865 h 332848"/>
              <a:gd name="connsiteX71" fmla="*/ 132464 w 647139"/>
              <a:gd name="connsiteY71" fmla="*/ 214141 h 332848"/>
              <a:gd name="connsiteX72" fmla="*/ 109123 w 647139"/>
              <a:gd name="connsiteY72" fmla="*/ 237416 h 332848"/>
              <a:gd name="connsiteX73" fmla="*/ 85780 w 647139"/>
              <a:gd name="connsiteY73" fmla="*/ 214141 h 332848"/>
              <a:gd name="connsiteX74" fmla="*/ 109123 w 647139"/>
              <a:gd name="connsiteY74" fmla="*/ 190865 h 332848"/>
              <a:gd name="connsiteX75" fmla="*/ 23342 w 647139"/>
              <a:gd name="connsiteY75" fmla="*/ 190865 h 332848"/>
              <a:gd name="connsiteX76" fmla="*/ 46683 w 647139"/>
              <a:gd name="connsiteY76" fmla="*/ 214141 h 332848"/>
              <a:gd name="connsiteX77" fmla="*/ 23342 w 647139"/>
              <a:gd name="connsiteY77" fmla="*/ 237416 h 332848"/>
              <a:gd name="connsiteX78" fmla="*/ 0 w 647139"/>
              <a:gd name="connsiteY78" fmla="*/ 214141 h 332848"/>
              <a:gd name="connsiteX79" fmla="*/ 23342 w 647139"/>
              <a:gd name="connsiteY79" fmla="*/ 190865 h 332848"/>
              <a:gd name="connsiteX80" fmla="*/ 623797 w 647139"/>
              <a:gd name="connsiteY80" fmla="*/ 95433 h 332848"/>
              <a:gd name="connsiteX81" fmla="*/ 647139 w 647139"/>
              <a:gd name="connsiteY81" fmla="*/ 118708 h 332848"/>
              <a:gd name="connsiteX82" fmla="*/ 623797 w 647139"/>
              <a:gd name="connsiteY82" fmla="*/ 141985 h 332848"/>
              <a:gd name="connsiteX83" fmla="*/ 600456 w 647139"/>
              <a:gd name="connsiteY83" fmla="*/ 118708 h 332848"/>
              <a:gd name="connsiteX84" fmla="*/ 623797 w 647139"/>
              <a:gd name="connsiteY84" fmla="*/ 95433 h 332848"/>
              <a:gd name="connsiteX85" fmla="*/ 538018 w 647139"/>
              <a:gd name="connsiteY85" fmla="*/ 95433 h 332848"/>
              <a:gd name="connsiteX86" fmla="*/ 561359 w 647139"/>
              <a:gd name="connsiteY86" fmla="*/ 118708 h 332848"/>
              <a:gd name="connsiteX87" fmla="*/ 538018 w 647139"/>
              <a:gd name="connsiteY87" fmla="*/ 141985 h 332848"/>
              <a:gd name="connsiteX88" fmla="*/ 514676 w 647139"/>
              <a:gd name="connsiteY88" fmla="*/ 118708 h 332848"/>
              <a:gd name="connsiteX89" fmla="*/ 538018 w 647139"/>
              <a:gd name="connsiteY89" fmla="*/ 95433 h 332848"/>
              <a:gd name="connsiteX90" fmla="*/ 452239 w 647139"/>
              <a:gd name="connsiteY90" fmla="*/ 95433 h 332848"/>
              <a:gd name="connsiteX91" fmla="*/ 475580 w 647139"/>
              <a:gd name="connsiteY91" fmla="*/ 118708 h 332848"/>
              <a:gd name="connsiteX92" fmla="*/ 452239 w 647139"/>
              <a:gd name="connsiteY92" fmla="*/ 141985 h 332848"/>
              <a:gd name="connsiteX93" fmla="*/ 428896 w 647139"/>
              <a:gd name="connsiteY93" fmla="*/ 118708 h 332848"/>
              <a:gd name="connsiteX94" fmla="*/ 452239 w 647139"/>
              <a:gd name="connsiteY94" fmla="*/ 95433 h 332848"/>
              <a:gd name="connsiteX95" fmla="*/ 366459 w 647139"/>
              <a:gd name="connsiteY95" fmla="*/ 95433 h 332848"/>
              <a:gd name="connsiteX96" fmla="*/ 389801 w 647139"/>
              <a:gd name="connsiteY96" fmla="*/ 118708 h 332848"/>
              <a:gd name="connsiteX97" fmla="*/ 366459 w 647139"/>
              <a:gd name="connsiteY97" fmla="*/ 141985 h 332848"/>
              <a:gd name="connsiteX98" fmla="*/ 343117 w 647139"/>
              <a:gd name="connsiteY98" fmla="*/ 118708 h 332848"/>
              <a:gd name="connsiteX99" fmla="*/ 366459 w 647139"/>
              <a:gd name="connsiteY99" fmla="*/ 95433 h 332848"/>
              <a:gd name="connsiteX100" fmla="*/ 280680 w 647139"/>
              <a:gd name="connsiteY100" fmla="*/ 95433 h 332848"/>
              <a:gd name="connsiteX101" fmla="*/ 304022 w 647139"/>
              <a:gd name="connsiteY101" fmla="*/ 118708 h 332848"/>
              <a:gd name="connsiteX102" fmla="*/ 280680 w 647139"/>
              <a:gd name="connsiteY102" fmla="*/ 141985 h 332848"/>
              <a:gd name="connsiteX103" fmla="*/ 257338 w 647139"/>
              <a:gd name="connsiteY103" fmla="*/ 118708 h 332848"/>
              <a:gd name="connsiteX104" fmla="*/ 280680 w 647139"/>
              <a:gd name="connsiteY104" fmla="*/ 95433 h 332848"/>
              <a:gd name="connsiteX105" fmla="*/ 194901 w 647139"/>
              <a:gd name="connsiteY105" fmla="*/ 95433 h 332848"/>
              <a:gd name="connsiteX106" fmla="*/ 218243 w 647139"/>
              <a:gd name="connsiteY106" fmla="*/ 118708 h 332848"/>
              <a:gd name="connsiteX107" fmla="*/ 194901 w 647139"/>
              <a:gd name="connsiteY107" fmla="*/ 141985 h 332848"/>
              <a:gd name="connsiteX108" fmla="*/ 171560 w 647139"/>
              <a:gd name="connsiteY108" fmla="*/ 118708 h 332848"/>
              <a:gd name="connsiteX109" fmla="*/ 194901 w 647139"/>
              <a:gd name="connsiteY109" fmla="*/ 95433 h 332848"/>
              <a:gd name="connsiteX110" fmla="*/ 109123 w 647139"/>
              <a:gd name="connsiteY110" fmla="*/ 95433 h 332848"/>
              <a:gd name="connsiteX111" fmla="*/ 132464 w 647139"/>
              <a:gd name="connsiteY111" fmla="*/ 118708 h 332848"/>
              <a:gd name="connsiteX112" fmla="*/ 109123 w 647139"/>
              <a:gd name="connsiteY112" fmla="*/ 141985 h 332848"/>
              <a:gd name="connsiteX113" fmla="*/ 85780 w 647139"/>
              <a:gd name="connsiteY113" fmla="*/ 118708 h 332848"/>
              <a:gd name="connsiteX114" fmla="*/ 109123 w 647139"/>
              <a:gd name="connsiteY114" fmla="*/ 95433 h 332848"/>
              <a:gd name="connsiteX115" fmla="*/ 23342 w 647139"/>
              <a:gd name="connsiteY115" fmla="*/ 95433 h 332848"/>
              <a:gd name="connsiteX116" fmla="*/ 46683 w 647139"/>
              <a:gd name="connsiteY116" fmla="*/ 118708 h 332848"/>
              <a:gd name="connsiteX117" fmla="*/ 23342 w 647139"/>
              <a:gd name="connsiteY117" fmla="*/ 141985 h 332848"/>
              <a:gd name="connsiteX118" fmla="*/ 0 w 647139"/>
              <a:gd name="connsiteY118" fmla="*/ 118708 h 332848"/>
              <a:gd name="connsiteX119" fmla="*/ 23342 w 647139"/>
              <a:gd name="connsiteY119" fmla="*/ 95433 h 332848"/>
              <a:gd name="connsiteX120" fmla="*/ 623797 w 647139"/>
              <a:gd name="connsiteY120" fmla="*/ 0 h 332848"/>
              <a:gd name="connsiteX121" fmla="*/ 647139 w 647139"/>
              <a:gd name="connsiteY121" fmla="*/ 23277 h 332848"/>
              <a:gd name="connsiteX122" fmla="*/ 623797 w 647139"/>
              <a:gd name="connsiteY122" fmla="*/ 46552 h 332848"/>
              <a:gd name="connsiteX123" fmla="*/ 600456 w 647139"/>
              <a:gd name="connsiteY123" fmla="*/ 23277 h 332848"/>
              <a:gd name="connsiteX124" fmla="*/ 623797 w 647139"/>
              <a:gd name="connsiteY124" fmla="*/ 0 h 332848"/>
              <a:gd name="connsiteX125" fmla="*/ 538018 w 647139"/>
              <a:gd name="connsiteY125" fmla="*/ 0 h 332848"/>
              <a:gd name="connsiteX126" fmla="*/ 561359 w 647139"/>
              <a:gd name="connsiteY126" fmla="*/ 23277 h 332848"/>
              <a:gd name="connsiteX127" fmla="*/ 538018 w 647139"/>
              <a:gd name="connsiteY127" fmla="*/ 46552 h 332848"/>
              <a:gd name="connsiteX128" fmla="*/ 514676 w 647139"/>
              <a:gd name="connsiteY128" fmla="*/ 23277 h 332848"/>
              <a:gd name="connsiteX129" fmla="*/ 538018 w 647139"/>
              <a:gd name="connsiteY129" fmla="*/ 0 h 332848"/>
              <a:gd name="connsiteX130" fmla="*/ 452239 w 647139"/>
              <a:gd name="connsiteY130" fmla="*/ 0 h 332848"/>
              <a:gd name="connsiteX131" fmla="*/ 475580 w 647139"/>
              <a:gd name="connsiteY131" fmla="*/ 23277 h 332848"/>
              <a:gd name="connsiteX132" fmla="*/ 452239 w 647139"/>
              <a:gd name="connsiteY132" fmla="*/ 46552 h 332848"/>
              <a:gd name="connsiteX133" fmla="*/ 428896 w 647139"/>
              <a:gd name="connsiteY133" fmla="*/ 23277 h 332848"/>
              <a:gd name="connsiteX134" fmla="*/ 452239 w 647139"/>
              <a:gd name="connsiteY134" fmla="*/ 0 h 332848"/>
              <a:gd name="connsiteX135" fmla="*/ 366459 w 647139"/>
              <a:gd name="connsiteY135" fmla="*/ 0 h 332848"/>
              <a:gd name="connsiteX136" fmla="*/ 389801 w 647139"/>
              <a:gd name="connsiteY136" fmla="*/ 23277 h 332848"/>
              <a:gd name="connsiteX137" fmla="*/ 366459 w 647139"/>
              <a:gd name="connsiteY137" fmla="*/ 46552 h 332848"/>
              <a:gd name="connsiteX138" fmla="*/ 343117 w 647139"/>
              <a:gd name="connsiteY138" fmla="*/ 23277 h 332848"/>
              <a:gd name="connsiteX139" fmla="*/ 366459 w 647139"/>
              <a:gd name="connsiteY139" fmla="*/ 0 h 332848"/>
              <a:gd name="connsiteX140" fmla="*/ 280680 w 647139"/>
              <a:gd name="connsiteY140" fmla="*/ 0 h 332848"/>
              <a:gd name="connsiteX141" fmla="*/ 304022 w 647139"/>
              <a:gd name="connsiteY141" fmla="*/ 23277 h 332848"/>
              <a:gd name="connsiteX142" fmla="*/ 280680 w 647139"/>
              <a:gd name="connsiteY142" fmla="*/ 46552 h 332848"/>
              <a:gd name="connsiteX143" fmla="*/ 257338 w 647139"/>
              <a:gd name="connsiteY143" fmla="*/ 23277 h 332848"/>
              <a:gd name="connsiteX144" fmla="*/ 280680 w 647139"/>
              <a:gd name="connsiteY144" fmla="*/ 0 h 332848"/>
              <a:gd name="connsiteX145" fmla="*/ 194901 w 647139"/>
              <a:gd name="connsiteY145" fmla="*/ 0 h 332848"/>
              <a:gd name="connsiteX146" fmla="*/ 218243 w 647139"/>
              <a:gd name="connsiteY146" fmla="*/ 23277 h 332848"/>
              <a:gd name="connsiteX147" fmla="*/ 194901 w 647139"/>
              <a:gd name="connsiteY147" fmla="*/ 46552 h 332848"/>
              <a:gd name="connsiteX148" fmla="*/ 171560 w 647139"/>
              <a:gd name="connsiteY148" fmla="*/ 23277 h 332848"/>
              <a:gd name="connsiteX149" fmla="*/ 194901 w 647139"/>
              <a:gd name="connsiteY149" fmla="*/ 0 h 332848"/>
              <a:gd name="connsiteX150" fmla="*/ 109123 w 647139"/>
              <a:gd name="connsiteY150" fmla="*/ 0 h 332848"/>
              <a:gd name="connsiteX151" fmla="*/ 132464 w 647139"/>
              <a:gd name="connsiteY151" fmla="*/ 23277 h 332848"/>
              <a:gd name="connsiteX152" fmla="*/ 109123 w 647139"/>
              <a:gd name="connsiteY152" fmla="*/ 46552 h 332848"/>
              <a:gd name="connsiteX153" fmla="*/ 85780 w 647139"/>
              <a:gd name="connsiteY153" fmla="*/ 23277 h 332848"/>
              <a:gd name="connsiteX154" fmla="*/ 109123 w 647139"/>
              <a:gd name="connsiteY154" fmla="*/ 0 h 332848"/>
              <a:gd name="connsiteX155" fmla="*/ 23342 w 647139"/>
              <a:gd name="connsiteY155" fmla="*/ 0 h 332848"/>
              <a:gd name="connsiteX156" fmla="*/ 46683 w 647139"/>
              <a:gd name="connsiteY156" fmla="*/ 23277 h 332848"/>
              <a:gd name="connsiteX157" fmla="*/ 23342 w 647139"/>
              <a:gd name="connsiteY157" fmla="*/ 46552 h 332848"/>
              <a:gd name="connsiteX158" fmla="*/ 0 w 647139"/>
              <a:gd name="connsiteY158" fmla="*/ 23277 h 332848"/>
              <a:gd name="connsiteX159" fmla="*/ 23342 w 647139"/>
              <a:gd name="connsiteY159" fmla="*/ 0 h 3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47139" h="332848">
                <a:moveTo>
                  <a:pt x="623797" y="286296"/>
                </a:moveTo>
                <a:cubicBezTo>
                  <a:pt x="636689" y="286296"/>
                  <a:pt x="647139" y="296717"/>
                  <a:pt x="647139" y="309573"/>
                </a:cubicBezTo>
                <a:cubicBezTo>
                  <a:pt x="647139" y="322428"/>
                  <a:pt x="636689" y="332848"/>
                  <a:pt x="623797" y="332848"/>
                </a:cubicBezTo>
                <a:cubicBezTo>
                  <a:pt x="610906" y="332848"/>
                  <a:pt x="600456" y="322428"/>
                  <a:pt x="600456" y="309573"/>
                </a:cubicBezTo>
                <a:cubicBezTo>
                  <a:pt x="600456" y="296717"/>
                  <a:pt x="610906" y="286296"/>
                  <a:pt x="623797" y="286296"/>
                </a:cubicBezTo>
                <a:close/>
                <a:moveTo>
                  <a:pt x="538018" y="286296"/>
                </a:moveTo>
                <a:cubicBezTo>
                  <a:pt x="550909" y="286296"/>
                  <a:pt x="561359" y="296717"/>
                  <a:pt x="561359" y="309573"/>
                </a:cubicBezTo>
                <a:cubicBezTo>
                  <a:pt x="561359" y="322428"/>
                  <a:pt x="550909" y="332848"/>
                  <a:pt x="538018" y="332848"/>
                </a:cubicBezTo>
                <a:cubicBezTo>
                  <a:pt x="525125" y="332848"/>
                  <a:pt x="514676" y="322428"/>
                  <a:pt x="514676" y="309573"/>
                </a:cubicBezTo>
                <a:cubicBezTo>
                  <a:pt x="514676" y="296717"/>
                  <a:pt x="525125" y="286296"/>
                  <a:pt x="538018" y="286296"/>
                </a:cubicBezTo>
                <a:close/>
                <a:moveTo>
                  <a:pt x="452239" y="286296"/>
                </a:moveTo>
                <a:cubicBezTo>
                  <a:pt x="465130" y="286296"/>
                  <a:pt x="475580" y="296717"/>
                  <a:pt x="475580" y="309573"/>
                </a:cubicBezTo>
                <a:cubicBezTo>
                  <a:pt x="475580" y="322428"/>
                  <a:pt x="465130" y="332848"/>
                  <a:pt x="452239" y="332848"/>
                </a:cubicBezTo>
                <a:cubicBezTo>
                  <a:pt x="439347" y="332848"/>
                  <a:pt x="428896" y="322428"/>
                  <a:pt x="428896" y="309573"/>
                </a:cubicBezTo>
                <a:cubicBezTo>
                  <a:pt x="428896" y="296717"/>
                  <a:pt x="439347" y="286296"/>
                  <a:pt x="452239" y="286296"/>
                </a:cubicBezTo>
                <a:close/>
                <a:moveTo>
                  <a:pt x="366459" y="286296"/>
                </a:moveTo>
                <a:cubicBezTo>
                  <a:pt x="379351" y="286296"/>
                  <a:pt x="389801" y="296717"/>
                  <a:pt x="389801" y="309573"/>
                </a:cubicBezTo>
                <a:cubicBezTo>
                  <a:pt x="389801" y="322428"/>
                  <a:pt x="379351" y="332848"/>
                  <a:pt x="366459" y="332848"/>
                </a:cubicBezTo>
                <a:cubicBezTo>
                  <a:pt x="353568" y="332848"/>
                  <a:pt x="343117" y="322428"/>
                  <a:pt x="343117" y="309573"/>
                </a:cubicBezTo>
                <a:cubicBezTo>
                  <a:pt x="343117" y="296717"/>
                  <a:pt x="353568" y="286296"/>
                  <a:pt x="366459" y="286296"/>
                </a:cubicBezTo>
                <a:close/>
                <a:moveTo>
                  <a:pt x="280680" y="286296"/>
                </a:moveTo>
                <a:cubicBezTo>
                  <a:pt x="293571" y="286296"/>
                  <a:pt x="304022" y="296717"/>
                  <a:pt x="304022" y="309573"/>
                </a:cubicBezTo>
                <a:cubicBezTo>
                  <a:pt x="304022" y="322428"/>
                  <a:pt x="293571" y="332848"/>
                  <a:pt x="280680" y="332848"/>
                </a:cubicBezTo>
                <a:cubicBezTo>
                  <a:pt x="267789" y="332848"/>
                  <a:pt x="257338" y="322428"/>
                  <a:pt x="257338" y="309573"/>
                </a:cubicBezTo>
                <a:cubicBezTo>
                  <a:pt x="257338" y="296717"/>
                  <a:pt x="267789" y="286296"/>
                  <a:pt x="280680" y="286296"/>
                </a:cubicBezTo>
                <a:close/>
                <a:moveTo>
                  <a:pt x="194901" y="286296"/>
                </a:moveTo>
                <a:cubicBezTo>
                  <a:pt x="207793" y="286296"/>
                  <a:pt x="218243" y="296717"/>
                  <a:pt x="218243" y="309573"/>
                </a:cubicBezTo>
                <a:cubicBezTo>
                  <a:pt x="218243" y="322428"/>
                  <a:pt x="207793" y="332848"/>
                  <a:pt x="194901" y="332848"/>
                </a:cubicBezTo>
                <a:cubicBezTo>
                  <a:pt x="182009" y="332848"/>
                  <a:pt x="171560" y="322428"/>
                  <a:pt x="171560" y="309573"/>
                </a:cubicBezTo>
                <a:cubicBezTo>
                  <a:pt x="171560" y="296717"/>
                  <a:pt x="182009" y="286296"/>
                  <a:pt x="194901" y="286296"/>
                </a:cubicBezTo>
                <a:close/>
                <a:moveTo>
                  <a:pt x="109123" y="286296"/>
                </a:moveTo>
                <a:cubicBezTo>
                  <a:pt x="122014" y="286296"/>
                  <a:pt x="132464" y="296717"/>
                  <a:pt x="132464" y="309573"/>
                </a:cubicBezTo>
                <a:cubicBezTo>
                  <a:pt x="132464" y="322428"/>
                  <a:pt x="122014" y="332848"/>
                  <a:pt x="109123" y="332848"/>
                </a:cubicBezTo>
                <a:cubicBezTo>
                  <a:pt x="96230" y="332848"/>
                  <a:pt x="85780" y="322428"/>
                  <a:pt x="85780" y="309573"/>
                </a:cubicBezTo>
                <a:cubicBezTo>
                  <a:pt x="85780" y="296717"/>
                  <a:pt x="96230" y="286296"/>
                  <a:pt x="109123" y="286296"/>
                </a:cubicBezTo>
                <a:close/>
                <a:moveTo>
                  <a:pt x="23342" y="286296"/>
                </a:moveTo>
                <a:cubicBezTo>
                  <a:pt x="36234" y="286296"/>
                  <a:pt x="46683" y="296717"/>
                  <a:pt x="46683" y="309573"/>
                </a:cubicBezTo>
                <a:cubicBezTo>
                  <a:pt x="46683" y="322428"/>
                  <a:pt x="36234" y="332848"/>
                  <a:pt x="23342" y="332848"/>
                </a:cubicBezTo>
                <a:cubicBezTo>
                  <a:pt x="10451" y="332848"/>
                  <a:pt x="0" y="322428"/>
                  <a:pt x="0" y="309573"/>
                </a:cubicBezTo>
                <a:cubicBezTo>
                  <a:pt x="0" y="296717"/>
                  <a:pt x="10451" y="286296"/>
                  <a:pt x="23342" y="286296"/>
                </a:cubicBezTo>
                <a:close/>
                <a:moveTo>
                  <a:pt x="623797" y="190865"/>
                </a:moveTo>
                <a:cubicBezTo>
                  <a:pt x="636689" y="190865"/>
                  <a:pt x="647139" y="201286"/>
                  <a:pt x="647139" y="214141"/>
                </a:cubicBezTo>
                <a:cubicBezTo>
                  <a:pt x="647139" y="226996"/>
                  <a:pt x="636689" y="237416"/>
                  <a:pt x="623797" y="237416"/>
                </a:cubicBezTo>
                <a:cubicBezTo>
                  <a:pt x="610906" y="237416"/>
                  <a:pt x="600456" y="226996"/>
                  <a:pt x="600456" y="214141"/>
                </a:cubicBezTo>
                <a:cubicBezTo>
                  <a:pt x="600456" y="201286"/>
                  <a:pt x="610906" y="190865"/>
                  <a:pt x="623797" y="190865"/>
                </a:cubicBezTo>
                <a:close/>
                <a:moveTo>
                  <a:pt x="538018" y="190865"/>
                </a:moveTo>
                <a:cubicBezTo>
                  <a:pt x="550909" y="190865"/>
                  <a:pt x="561359" y="201286"/>
                  <a:pt x="561359" y="214141"/>
                </a:cubicBezTo>
                <a:cubicBezTo>
                  <a:pt x="561359" y="226996"/>
                  <a:pt x="550909" y="237416"/>
                  <a:pt x="538018" y="237416"/>
                </a:cubicBezTo>
                <a:cubicBezTo>
                  <a:pt x="525125" y="237416"/>
                  <a:pt x="514676" y="226996"/>
                  <a:pt x="514676" y="214141"/>
                </a:cubicBezTo>
                <a:cubicBezTo>
                  <a:pt x="514676" y="201286"/>
                  <a:pt x="525125" y="190865"/>
                  <a:pt x="538018" y="190865"/>
                </a:cubicBezTo>
                <a:close/>
                <a:moveTo>
                  <a:pt x="452239" y="190865"/>
                </a:moveTo>
                <a:cubicBezTo>
                  <a:pt x="465130" y="190865"/>
                  <a:pt x="475580" y="201286"/>
                  <a:pt x="475580" y="214141"/>
                </a:cubicBezTo>
                <a:cubicBezTo>
                  <a:pt x="475580" y="226996"/>
                  <a:pt x="465130" y="237416"/>
                  <a:pt x="452239" y="237416"/>
                </a:cubicBezTo>
                <a:cubicBezTo>
                  <a:pt x="439347" y="237416"/>
                  <a:pt x="428896" y="226996"/>
                  <a:pt x="428896" y="214141"/>
                </a:cubicBezTo>
                <a:cubicBezTo>
                  <a:pt x="428896" y="201286"/>
                  <a:pt x="439347" y="190865"/>
                  <a:pt x="452239" y="190865"/>
                </a:cubicBezTo>
                <a:close/>
                <a:moveTo>
                  <a:pt x="366459" y="190865"/>
                </a:moveTo>
                <a:cubicBezTo>
                  <a:pt x="379351" y="190865"/>
                  <a:pt x="389801" y="201286"/>
                  <a:pt x="389801" y="214141"/>
                </a:cubicBezTo>
                <a:cubicBezTo>
                  <a:pt x="389801" y="226996"/>
                  <a:pt x="379351" y="237416"/>
                  <a:pt x="366459" y="237416"/>
                </a:cubicBezTo>
                <a:cubicBezTo>
                  <a:pt x="353568" y="237416"/>
                  <a:pt x="343117" y="226996"/>
                  <a:pt x="343117" y="214141"/>
                </a:cubicBezTo>
                <a:cubicBezTo>
                  <a:pt x="343117" y="201286"/>
                  <a:pt x="353568" y="190865"/>
                  <a:pt x="366459" y="190865"/>
                </a:cubicBezTo>
                <a:close/>
                <a:moveTo>
                  <a:pt x="280680" y="190865"/>
                </a:moveTo>
                <a:cubicBezTo>
                  <a:pt x="293571" y="190865"/>
                  <a:pt x="304022" y="201286"/>
                  <a:pt x="304022" y="214141"/>
                </a:cubicBezTo>
                <a:cubicBezTo>
                  <a:pt x="304022" y="226996"/>
                  <a:pt x="293571" y="237416"/>
                  <a:pt x="280680" y="237416"/>
                </a:cubicBezTo>
                <a:cubicBezTo>
                  <a:pt x="267789" y="237416"/>
                  <a:pt x="257338" y="226996"/>
                  <a:pt x="257338" y="214141"/>
                </a:cubicBezTo>
                <a:cubicBezTo>
                  <a:pt x="257338" y="201286"/>
                  <a:pt x="267789" y="190865"/>
                  <a:pt x="280680" y="190865"/>
                </a:cubicBezTo>
                <a:close/>
                <a:moveTo>
                  <a:pt x="194901" y="190865"/>
                </a:moveTo>
                <a:cubicBezTo>
                  <a:pt x="207793" y="190865"/>
                  <a:pt x="218243" y="201286"/>
                  <a:pt x="218243" y="214141"/>
                </a:cubicBezTo>
                <a:cubicBezTo>
                  <a:pt x="218243" y="226996"/>
                  <a:pt x="207793" y="237416"/>
                  <a:pt x="194901" y="237416"/>
                </a:cubicBezTo>
                <a:cubicBezTo>
                  <a:pt x="182009" y="237416"/>
                  <a:pt x="171560" y="226996"/>
                  <a:pt x="171560" y="214141"/>
                </a:cubicBezTo>
                <a:cubicBezTo>
                  <a:pt x="171560" y="201286"/>
                  <a:pt x="182009" y="190865"/>
                  <a:pt x="194901" y="190865"/>
                </a:cubicBezTo>
                <a:close/>
                <a:moveTo>
                  <a:pt x="109123" y="190865"/>
                </a:moveTo>
                <a:cubicBezTo>
                  <a:pt x="122014" y="190865"/>
                  <a:pt x="132464" y="201286"/>
                  <a:pt x="132464" y="214141"/>
                </a:cubicBezTo>
                <a:cubicBezTo>
                  <a:pt x="132464" y="226996"/>
                  <a:pt x="122014" y="237416"/>
                  <a:pt x="109123" y="237416"/>
                </a:cubicBezTo>
                <a:cubicBezTo>
                  <a:pt x="96230" y="237416"/>
                  <a:pt x="85780" y="226996"/>
                  <a:pt x="85780" y="214141"/>
                </a:cubicBezTo>
                <a:cubicBezTo>
                  <a:pt x="85780" y="201286"/>
                  <a:pt x="96230" y="190865"/>
                  <a:pt x="109123" y="190865"/>
                </a:cubicBezTo>
                <a:close/>
                <a:moveTo>
                  <a:pt x="23342" y="190865"/>
                </a:moveTo>
                <a:cubicBezTo>
                  <a:pt x="36234" y="190865"/>
                  <a:pt x="46683" y="201286"/>
                  <a:pt x="46683" y="214141"/>
                </a:cubicBezTo>
                <a:cubicBezTo>
                  <a:pt x="46683" y="226996"/>
                  <a:pt x="36234" y="237416"/>
                  <a:pt x="23342" y="237416"/>
                </a:cubicBezTo>
                <a:cubicBezTo>
                  <a:pt x="10451" y="237416"/>
                  <a:pt x="0" y="226996"/>
                  <a:pt x="0" y="214141"/>
                </a:cubicBezTo>
                <a:cubicBezTo>
                  <a:pt x="0" y="201286"/>
                  <a:pt x="10451" y="190865"/>
                  <a:pt x="23342" y="190865"/>
                </a:cubicBezTo>
                <a:close/>
                <a:moveTo>
                  <a:pt x="623797" y="95433"/>
                </a:moveTo>
                <a:cubicBezTo>
                  <a:pt x="636689" y="95433"/>
                  <a:pt x="647139" y="105853"/>
                  <a:pt x="647139" y="118708"/>
                </a:cubicBezTo>
                <a:cubicBezTo>
                  <a:pt x="647139" y="131564"/>
                  <a:pt x="636689" y="141985"/>
                  <a:pt x="623797" y="141985"/>
                </a:cubicBezTo>
                <a:cubicBezTo>
                  <a:pt x="610906" y="141985"/>
                  <a:pt x="600456" y="131564"/>
                  <a:pt x="600456" y="118708"/>
                </a:cubicBezTo>
                <a:cubicBezTo>
                  <a:pt x="600456" y="105853"/>
                  <a:pt x="610906" y="95433"/>
                  <a:pt x="623797" y="95433"/>
                </a:cubicBezTo>
                <a:close/>
                <a:moveTo>
                  <a:pt x="538018" y="95433"/>
                </a:moveTo>
                <a:cubicBezTo>
                  <a:pt x="550909" y="95433"/>
                  <a:pt x="561359" y="105853"/>
                  <a:pt x="561359" y="118708"/>
                </a:cubicBezTo>
                <a:cubicBezTo>
                  <a:pt x="561359" y="131564"/>
                  <a:pt x="550909" y="141985"/>
                  <a:pt x="538018" y="141985"/>
                </a:cubicBezTo>
                <a:cubicBezTo>
                  <a:pt x="525125" y="141985"/>
                  <a:pt x="514676" y="131564"/>
                  <a:pt x="514676" y="118708"/>
                </a:cubicBezTo>
                <a:cubicBezTo>
                  <a:pt x="514676" y="105853"/>
                  <a:pt x="525125" y="95433"/>
                  <a:pt x="538018" y="95433"/>
                </a:cubicBezTo>
                <a:close/>
                <a:moveTo>
                  <a:pt x="452239" y="95433"/>
                </a:moveTo>
                <a:cubicBezTo>
                  <a:pt x="465130" y="95433"/>
                  <a:pt x="475580" y="105853"/>
                  <a:pt x="475580" y="118708"/>
                </a:cubicBezTo>
                <a:cubicBezTo>
                  <a:pt x="475580" y="131564"/>
                  <a:pt x="465130" y="141985"/>
                  <a:pt x="452239" y="141985"/>
                </a:cubicBezTo>
                <a:cubicBezTo>
                  <a:pt x="439347" y="141985"/>
                  <a:pt x="428896" y="131564"/>
                  <a:pt x="428896" y="118708"/>
                </a:cubicBezTo>
                <a:cubicBezTo>
                  <a:pt x="428896" y="105853"/>
                  <a:pt x="439347" y="95433"/>
                  <a:pt x="452239" y="95433"/>
                </a:cubicBezTo>
                <a:close/>
                <a:moveTo>
                  <a:pt x="366459" y="95433"/>
                </a:moveTo>
                <a:cubicBezTo>
                  <a:pt x="379351" y="95433"/>
                  <a:pt x="389801" y="105853"/>
                  <a:pt x="389801" y="118708"/>
                </a:cubicBezTo>
                <a:cubicBezTo>
                  <a:pt x="389801" y="131564"/>
                  <a:pt x="379351" y="141985"/>
                  <a:pt x="366459" y="141985"/>
                </a:cubicBezTo>
                <a:cubicBezTo>
                  <a:pt x="353568" y="141985"/>
                  <a:pt x="343117" y="131564"/>
                  <a:pt x="343117" y="118708"/>
                </a:cubicBezTo>
                <a:cubicBezTo>
                  <a:pt x="343117" y="105853"/>
                  <a:pt x="353568" y="95433"/>
                  <a:pt x="366459" y="95433"/>
                </a:cubicBezTo>
                <a:close/>
                <a:moveTo>
                  <a:pt x="280680" y="95433"/>
                </a:moveTo>
                <a:cubicBezTo>
                  <a:pt x="293571" y="95433"/>
                  <a:pt x="304022" y="105853"/>
                  <a:pt x="304022" y="118708"/>
                </a:cubicBezTo>
                <a:cubicBezTo>
                  <a:pt x="304022" y="131564"/>
                  <a:pt x="293571" y="141985"/>
                  <a:pt x="280680" y="141985"/>
                </a:cubicBezTo>
                <a:cubicBezTo>
                  <a:pt x="267789" y="141985"/>
                  <a:pt x="257338" y="131564"/>
                  <a:pt x="257338" y="118708"/>
                </a:cubicBezTo>
                <a:cubicBezTo>
                  <a:pt x="257338" y="105853"/>
                  <a:pt x="267789" y="95433"/>
                  <a:pt x="280680" y="95433"/>
                </a:cubicBezTo>
                <a:close/>
                <a:moveTo>
                  <a:pt x="194901" y="95433"/>
                </a:moveTo>
                <a:cubicBezTo>
                  <a:pt x="207793" y="95433"/>
                  <a:pt x="218243" y="105853"/>
                  <a:pt x="218243" y="118708"/>
                </a:cubicBezTo>
                <a:cubicBezTo>
                  <a:pt x="218243" y="131564"/>
                  <a:pt x="207793" y="141985"/>
                  <a:pt x="194901" y="141985"/>
                </a:cubicBezTo>
                <a:cubicBezTo>
                  <a:pt x="182009" y="141985"/>
                  <a:pt x="171560" y="131564"/>
                  <a:pt x="171560" y="118708"/>
                </a:cubicBezTo>
                <a:cubicBezTo>
                  <a:pt x="171560" y="105853"/>
                  <a:pt x="182009" y="95433"/>
                  <a:pt x="194901" y="95433"/>
                </a:cubicBezTo>
                <a:close/>
                <a:moveTo>
                  <a:pt x="109123" y="95433"/>
                </a:moveTo>
                <a:cubicBezTo>
                  <a:pt x="122014" y="95433"/>
                  <a:pt x="132464" y="105853"/>
                  <a:pt x="132464" y="118708"/>
                </a:cubicBezTo>
                <a:cubicBezTo>
                  <a:pt x="132464" y="131564"/>
                  <a:pt x="122014" y="141985"/>
                  <a:pt x="109123" y="141985"/>
                </a:cubicBezTo>
                <a:cubicBezTo>
                  <a:pt x="96230" y="141985"/>
                  <a:pt x="85780" y="131564"/>
                  <a:pt x="85780" y="118708"/>
                </a:cubicBezTo>
                <a:cubicBezTo>
                  <a:pt x="85780" y="105853"/>
                  <a:pt x="96230" y="95433"/>
                  <a:pt x="109123" y="95433"/>
                </a:cubicBezTo>
                <a:close/>
                <a:moveTo>
                  <a:pt x="23342" y="95433"/>
                </a:moveTo>
                <a:cubicBezTo>
                  <a:pt x="36234" y="95433"/>
                  <a:pt x="46683" y="105853"/>
                  <a:pt x="46683" y="118708"/>
                </a:cubicBezTo>
                <a:cubicBezTo>
                  <a:pt x="46683" y="131564"/>
                  <a:pt x="36234" y="141985"/>
                  <a:pt x="23342" y="141985"/>
                </a:cubicBezTo>
                <a:cubicBezTo>
                  <a:pt x="10451" y="141985"/>
                  <a:pt x="0" y="131564"/>
                  <a:pt x="0" y="118708"/>
                </a:cubicBezTo>
                <a:cubicBezTo>
                  <a:pt x="0" y="105853"/>
                  <a:pt x="10451" y="95433"/>
                  <a:pt x="23342" y="95433"/>
                </a:cubicBezTo>
                <a:close/>
                <a:moveTo>
                  <a:pt x="623797" y="0"/>
                </a:moveTo>
                <a:cubicBezTo>
                  <a:pt x="636689" y="0"/>
                  <a:pt x="647139" y="10421"/>
                  <a:pt x="647139" y="23277"/>
                </a:cubicBezTo>
                <a:cubicBezTo>
                  <a:pt x="647139" y="36132"/>
                  <a:pt x="636689" y="46552"/>
                  <a:pt x="623797" y="46552"/>
                </a:cubicBezTo>
                <a:cubicBezTo>
                  <a:pt x="610906" y="46552"/>
                  <a:pt x="600456" y="36132"/>
                  <a:pt x="600456" y="23277"/>
                </a:cubicBezTo>
                <a:cubicBezTo>
                  <a:pt x="600456" y="10421"/>
                  <a:pt x="610906" y="0"/>
                  <a:pt x="623797" y="0"/>
                </a:cubicBezTo>
                <a:close/>
                <a:moveTo>
                  <a:pt x="538018" y="0"/>
                </a:moveTo>
                <a:cubicBezTo>
                  <a:pt x="550909" y="0"/>
                  <a:pt x="561359" y="10421"/>
                  <a:pt x="561359" y="23277"/>
                </a:cubicBezTo>
                <a:cubicBezTo>
                  <a:pt x="561359" y="36132"/>
                  <a:pt x="550909" y="46552"/>
                  <a:pt x="538018" y="46552"/>
                </a:cubicBezTo>
                <a:cubicBezTo>
                  <a:pt x="525125" y="46552"/>
                  <a:pt x="514676" y="36132"/>
                  <a:pt x="514676" y="23277"/>
                </a:cubicBezTo>
                <a:cubicBezTo>
                  <a:pt x="514676" y="10421"/>
                  <a:pt x="525125" y="0"/>
                  <a:pt x="538018" y="0"/>
                </a:cubicBezTo>
                <a:close/>
                <a:moveTo>
                  <a:pt x="452239" y="0"/>
                </a:moveTo>
                <a:cubicBezTo>
                  <a:pt x="465130" y="0"/>
                  <a:pt x="475580" y="10421"/>
                  <a:pt x="475580" y="23277"/>
                </a:cubicBezTo>
                <a:cubicBezTo>
                  <a:pt x="475580" y="36132"/>
                  <a:pt x="465130" y="46552"/>
                  <a:pt x="452239" y="46552"/>
                </a:cubicBezTo>
                <a:cubicBezTo>
                  <a:pt x="439347" y="46552"/>
                  <a:pt x="428896" y="36132"/>
                  <a:pt x="428896" y="23277"/>
                </a:cubicBezTo>
                <a:cubicBezTo>
                  <a:pt x="428896" y="10421"/>
                  <a:pt x="439347" y="0"/>
                  <a:pt x="452239" y="0"/>
                </a:cubicBezTo>
                <a:close/>
                <a:moveTo>
                  <a:pt x="366459" y="0"/>
                </a:moveTo>
                <a:cubicBezTo>
                  <a:pt x="379351" y="0"/>
                  <a:pt x="389801" y="10421"/>
                  <a:pt x="389801" y="23277"/>
                </a:cubicBezTo>
                <a:cubicBezTo>
                  <a:pt x="389801" y="36132"/>
                  <a:pt x="379351" y="46552"/>
                  <a:pt x="366459" y="46552"/>
                </a:cubicBezTo>
                <a:cubicBezTo>
                  <a:pt x="353568" y="46552"/>
                  <a:pt x="343117" y="36132"/>
                  <a:pt x="343117" y="23277"/>
                </a:cubicBezTo>
                <a:cubicBezTo>
                  <a:pt x="343117" y="10421"/>
                  <a:pt x="353568" y="0"/>
                  <a:pt x="366459" y="0"/>
                </a:cubicBezTo>
                <a:close/>
                <a:moveTo>
                  <a:pt x="280680" y="0"/>
                </a:moveTo>
                <a:cubicBezTo>
                  <a:pt x="293571" y="0"/>
                  <a:pt x="304022" y="10421"/>
                  <a:pt x="304022" y="23277"/>
                </a:cubicBezTo>
                <a:cubicBezTo>
                  <a:pt x="304022" y="36132"/>
                  <a:pt x="293571" y="46552"/>
                  <a:pt x="280680" y="46552"/>
                </a:cubicBezTo>
                <a:cubicBezTo>
                  <a:pt x="267789" y="46552"/>
                  <a:pt x="257338" y="36132"/>
                  <a:pt x="257338" y="23277"/>
                </a:cubicBezTo>
                <a:cubicBezTo>
                  <a:pt x="257338" y="10421"/>
                  <a:pt x="267789" y="0"/>
                  <a:pt x="280680" y="0"/>
                </a:cubicBezTo>
                <a:close/>
                <a:moveTo>
                  <a:pt x="194901" y="0"/>
                </a:moveTo>
                <a:cubicBezTo>
                  <a:pt x="207793" y="0"/>
                  <a:pt x="218243" y="10421"/>
                  <a:pt x="218243" y="23277"/>
                </a:cubicBezTo>
                <a:cubicBezTo>
                  <a:pt x="218243" y="36132"/>
                  <a:pt x="207793" y="46552"/>
                  <a:pt x="194901" y="46552"/>
                </a:cubicBezTo>
                <a:cubicBezTo>
                  <a:pt x="182009" y="46552"/>
                  <a:pt x="171560" y="36132"/>
                  <a:pt x="171560" y="23277"/>
                </a:cubicBezTo>
                <a:cubicBezTo>
                  <a:pt x="171560" y="10421"/>
                  <a:pt x="182009" y="0"/>
                  <a:pt x="194901" y="0"/>
                </a:cubicBezTo>
                <a:close/>
                <a:moveTo>
                  <a:pt x="109123" y="0"/>
                </a:moveTo>
                <a:cubicBezTo>
                  <a:pt x="122014" y="0"/>
                  <a:pt x="132464" y="10421"/>
                  <a:pt x="132464" y="23277"/>
                </a:cubicBezTo>
                <a:cubicBezTo>
                  <a:pt x="132464" y="36132"/>
                  <a:pt x="122014" y="46552"/>
                  <a:pt x="109123" y="46552"/>
                </a:cubicBezTo>
                <a:cubicBezTo>
                  <a:pt x="96230" y="46552"/>
                  <a:pt x="85780" y="36132"/>
                  <a:pt x="85780" y="23277"/>
                </a:cubicBezTo>
                <a:cubicBezTo>
                  <a:pt x="85780" y="10421"/>
                  <a:pt x="96230" y="0"/>
                  <a:pt x="109123" y="0"/>
                </a:cubicBezTo>
                <a:close/>
                <a:moveTo>
                  <a:pt x="23342" y="0"/>
                </a:moveTo>
                <a:cubicBezTo>
                  <a:pt x="36234" y="0"/>
                  <a:pt x="46683" y="10421"/>
                  <a:pt x="46683" y="23277"/>
                </a:cubicBezTo>
                <a:cubicBezTo>
                  <a:pt x="46683" y="36132"/>
                  <a:pt x="36234" y="46552"/>
                  <a:pt x="23342" y="46552"/>
                </a:cubicBezTo>
                <a:cubicBezTo>
                  <a:pt x="10451" y="46552"/>
                  <a:pt x="0" y="36132"/>
                  <a:pt x="0" y="23277"/>
                </a:cubicBezTo>
                <a:cubicBezTo>
                  <a:pt x="0" y="10421"/>
                  <a:pt x="10451" y="0"/>
                  <a:pt x="23342" y="0"/>
                </a:cubicBezTo>
                <a:close/>
              </a:path>
            </a:pathLst>
          </a:custGeom>
          <a:gradFill flip="none" rotWithShape="1">
            <a:gsLst>
              <a:gs pos="0">
                <a:schemeClr val="accent1"/>
              </a:gs>
              <a:gs pos="100000">
                <a:schemeClr val="accent1">
                  <a:lumMod val="60000"/>
                  <a:lumOff val="4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5" name="图片 14" descr="图片12"/>
          <p:cNvPicPr>
            <a:picLocks noChangeAspect="1"/>
          </p:cNvPicPr>
          <p:nvPr>
            <p:custDataLst>
              <p:tags r:id="rId7"/>
            </p:custDataLst>
          </p:nvPr>
        </p:nvPicPr>
        <p:blipFill rotWithShape="1">
          <a:blip r:embed="rId20"/>
          <a:srcRect/>
          <a:stretch>
            <a:fillRect/>
          </a:stretch>
        </p:blipFill>
        <p:spPr>
          <a:xfrm flipH="1">
            <a:off x="5792574" y="1745956"/>
            <a:ext cx="6399426" cy="5112044"/>
          </a:xfrm>
          <a:custGeom>
            <a:avLst/>
            <a:gdLst>
              <a:gd name="connsiteX0" fmla="*/ 5730053 w 5730053"/>
              <a:gd name="connsiteY0" fmla="*/ 0 h 4709223"/>
              <a:gd name="connsiteX1" fmla="*/ 0 w 5730053"/>
              <a:gd name="connsiteY1" fmla="*/ 0 h 4709223"/>
              <a:gd name="connsiteX2" fmla="*/ 0 w 5730053"/>
              <a:gd name="connsiteY2" fmla="*/ 4709223 h 4709223"/>
              <a:gd name="connsiteX3" fmla="*/ 5130792 w 5730053"/>
              <a:gd name="connsiteY3" fmla="*/ 4709223 h 4709223"/>
              <a:gd name="connsiteX4" fmla="*/ 5130792 w 5730053"/>
              <a:gd name="connsiteY4" fmla="*/ 3251237 h 4709223"/>
              <a:gd name="connsiteX5" fmla="*/ 5130479 w 5730053"/>
              <a:gd name="connsiteY5" fmla="*/ 3250331 h 4709223"/>
              <a:gd name="connsiteX6" fmla="*/ 5130792 w 5730053"/>
              <a:gd name="connsiteY6" fmla="*/ 3250145 h 4709223"/>
              <a:gd name="connsiteX7" fmla="*/ 5130792 w 5730053"/>
              <a:gd name="connsiteY7" fmla="*/ 2800192 h 4709223"/>
              <a:gd name="connsiteX8" fmla="*/ 5730053 w 5730053"/>
              <a:gd name="connsiteY8" fmla="*/ 2800192 h 470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0053" h="4709223">
                <a:moveTo>
                  <a:pt x="5730053" y="0"/>
                </a:moveTo>
                <a:lnTo>
                  <a:pt x="0" y="0"/>
                </a:lnTo>
                <a:lnTo>
                  <a:pt x="0" y="4709223"/>
                </a:lnTo>
                <a:lnTo>
                  <a:pt x="5130792" y="4709223"/>
                </a:lnTo>
                <a:lnTo>
                  <a:pt x="5130792" y="3251237"/>
                </a:lnTo>
                <a:lnTo>
                  <a:pt x="5130479" y="3250331"/>
                </a:lnTo>
                <a:lnTo>
                  <a:pt x="5130792" y="3250145"/>
                </a:lnTo>
                <a:lnTo>
                  <a:pt x="5130792" y="2800192"/>
                </a:lnTo>
                <a:lnTo>
                  <a:pt x="5730053" y="2800192"/>
                </a:lnTo>
                <a:close/>
              </a:path>
            </a:pathLst>
          </a:custGeom>
        </p:spPr>
      </p:pic>
      <p:cxnSp>
        <p:nvCxnSpPr>
          <p:cNvPr id="16" name="直接连接符 15"/>
          <p:cNvCxnSpPr/>
          <p:nvPr>
            <p:custDataLst>
              <p:tags r:id="rId8"/>
            </p:custDataLst>
          </p:nvPr>
        </p:nvCxnSpPr>
        <p:spPr>
          <a:xfrm>
            <a:off x="1150706" y="5930900"/>
            <a:ext cx="4641868" cy="0"/>
          </a:xfrm>
          <a:prstGeom prst="line">
            <a:avLst/>
          </a:prstGeom>
          <a:ln>
            <a:solidFill>
              <a:schemeClr val="accent1">
                <a:lumMod val="40000"/>
                <a:lumOff val="6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9"/>
            </p:custDataLst>
          </p:nvPr>
        </p:nvCxnSpPr>
        <p:spPr>
          <a:xfrm>
            <a:off x="1058863" y="5930900"/>
            <a:ext cx="4186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任意多边形: 形状 18"/>
          <p:cNvSpPr/>
          <p:nvPr>
            <p:custDataLst>
              <p:tags r:id="rId10"/>
            </p:custDataLst>
          </p:nvPr>
        </p:nvSpPr>
        <p:spPr>
          <a:xfrm rot="10800000" flipH="1" flipV="1">
            <a:off x="10274301" y="0"/>
            <a:ext cx="1917700" cy="1934515"/>
          </a:xfrm>
          <a:custGeom>
            <a:avLst/>
            <a:gdLst>
              <a:gd name="connsiteX0" fmla="*/ 431419 w 998784"/>
              <a:gd name="connsiteY0" fmla="*/ 0 h 1007542"/>
              <a:gd name="connsiteX1" fmla="*/ 442 w 998784"/>
              <a:gd name="connsiteY1" fmla="*/ 0 h 1007542"/>
              <a:gd name="connsiteX2" fmla="*/ 0 w 998784"/>
              <a:gd name="connsiteY2" fmla="*/ 8757 h 1007542"/>
              <a:gd name="connsiteX3" fmla="*/ 896665 w 998784"/>
              <a:gd name="connsiteY3" fmla="*/ 1002385 h 1007542"/>
              <a:gd name="connsiteX4" fmla="*/ 998784 w 998784"/>
              <a:gd name="connsiteY4" fmla="*/ 1007542 h 1007542"/>
              <a:gd name="connsiteX5" fmla="*/ 998784 w 998784"/>
              <a:gd name="connsiteY5" fmla="*/ 577005 h 1007542"/>
              <a:gd name="connsiteX6" fmla="*/ 430536 w 998784"/>
              <a:gd name="connsiteY6" fmla="*/ 8757 h 100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784" h="1007542">
                <a:moveTo>
                  <a:pt x="431419" y="0"/>
                </a:moveTo>
                <a:lnTo>
                  <a:pt x="442" y="0"/>
                </a:lnTo>
                <a:lnTo>
                  <a:pt x="0" y="8757"/>
                </a:lnTo>
                <a:cubicBezTo>
                  <a:pt x="0" y="525895"/>
                  <a:pt x="393021" y="951238"/>
                  <a:pt x="896665" y="1002385"/>
                </a:cubicBezTo>
                <a:lnTo>
                  <a:pt x="998784" y="1007542"/>
                </a:lnTo>
                <a:lnTo>
                  <a:pt x="998784" y="577005"/>
                </a:lnTo>
                <a:cubicBezTo>
                  <a:pt x="684949" y="577005"/>
                  <a:pt x="430536" y="322592"/>
                  <a:pt x="430536" y="8757"/>
                </a:cubicBezTo>
                <a:close/>
              </a:path>
            </a:pathLst>
          </a:custGeom>
          <a:gradFill flip="none" rotWithShape="1">
            <a:gsLst>
              <a:gs pos="13000">
                <a:schemeClr val="bg2">
                  <a:lumMod val="90000"/>
                  <a:alpha val="60000"/>
                </a:schemeClr>
              </a:gs>
              <a:gs pos="100000">
                <a:schemeClr val="bg2">
                  <a:lumMod val="9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2" name="标题 1"/>
          <p:cNvSpPr>
            <a:spLocks noGrp="1"/>
          </p:cNvSpPr>
          <p:nvPr>
            <p:ph type="ctrTitle"/>
            <p:custDataLst>
              <p:tags r:id="rId11"/>
            </p:custDataLst>
          </p:nvPr>
        </p:nvSpPr>
        <p:spPr>
          <a:xfrm>
            <a:off x="1058863" y="1651679"/>
            <a:ext cx="5733824" cy="2443387"/>
          </a:xfrm>
        </p:spPr>
        <p:txBody>
          <a:bodyPr wrap="square" anchor="b">
            <a:normAutofit/>
          </a:bodyPr>
          <a:lstStyle>
            <a:lvl1pPr algn="l">
              <a:lnSpc>
                <a:spcPct val="100000"/>
              </a:lnSpc>
              <a:defRPr sz="6000">
                <a:solidFill>
                  <a:schemeClr val="tx2"/>
                </a:solidFill>
              </a:defRPr>
            </a:lvl1pPr>
          </a:lstStyle>
          <a:p>
            <a:r>
              <a:rPr lang="zh-CN" altLang="en-US" dirty="0"/>
              <a:t>单击此处编辑母版标题样式</a:t>
            </a:r>
          </a:p>
        </p:txBody>
      </p:sp>
      <p:sp>
        <p:nvSpPr>
          <p:cNvPr id="4" name="日期占位符 3"/>
          <p:cNvSpPr>
            <a:spLocks noGrp="1"/>
          </p:cNvSpPr>
          <p:nvPr>
            <p:ph type="dt" sz="half" idx="10"/>
            <p:custDataLst>
              <p:tags r:id="rId12"/>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11"/>
            <p:custDataLst>
              <p:tags r:id="rId13"/>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4"/>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10" name="公司名占位符 6"/>
          <p:cNvSpPr>
            <a:spLocks noGrp="1"/>
          </p:cNvSpPr>
          <p:nvPr>
            <p:ph type="body" sz="quarter" idx="13" hasCustomPrompt="1"/>
            <p:custDataLst>
              <p:tags r:id="rId15"/>
            </p:custDataLst>
          </p:nvPr>
        </p:nvSpPr>
        <p:spPr>
          <a:xfrm>
            <a:off x="1058863" y="842619"/>
            <a:ext cx="2880000" cy="504000"/>
          </a:xfrm>
        </p:spPr>
        <p:txBody>
          <a:bodyPr wrap="square" anchor="ctr">
            <a:normAutofit/>
          </a:bodyPr>
          <a:lstStyle>
            <a:lvl1pPr marL="0" indent="0">
              <a:lnSpc>
                <a:spcPct val="100000"/>
              </a:lnSpc>
              <a:buNone/>
              <a:defRPr sz="1400">
                <a:solidFill>
                  <a:schemeClr val="tx1">
                    <a:lumMod val="60000"/>
                    <a:lumOff val="40000"/>
                  </a:schemeClr>
                </a:solidFill>
              </a:defRPr>
            </a:lvl1pPr>
          </a:lstStyle>
          <a:p>
            <a:pPr lvl="0"/>
            <a:r>
              <a:rPr lang="zh-CN" altLang="en-US" dirty="0"/>
              <a:t>公司名</a:t>
            </a:r>
          </a:p>
        </p:txBody>
      </p:sp>
      <p:sp>
        <p:nvSpPr>
          <p:cNvPr id="18" name="年号占位符 8"/>
          <p:cNvSpPr>
            <a:spLocks noGrp="1"/>
          </p:cNvSpPr>
          <p:nvPr>
            <p:ph type="body" sz="quarter" idx="15" hasCustomPrompt="1"/>
            <p:custDataLst>
              <p:tags r:id="rId16"/>
            </p:custDataLst>
          </p:nvPr>
        </p:nvSpPr>
        <p:spPr>
          <a:xfrm>
            <a:off x="7918997" y="842619"/>
            <a:ext cx="2880000" cy="504000"/>
          </a:xfrm>
        </p:spPr>
        <p:txBody>
          <a:bodyPr wrap="square" anchor="ctr">
            <a:normAutofit/>
          </a:bodyPr>
          <a:lstStyle>
            <a:lvl1pPr marL="0" indent="0" algn="r">
              <a:lnSpc>
                <a:spcPct val="100000"/>
              </a:lnSpc>
              <a:buNone/>
              <a:defRPr sz="1400">
                <a:solidFill>
                  <a:schemeClr val="tx1">
                    <a:lumMod val="60000"/>
                    <a:lumOff val="40000"/>
                  </a:schemeClr>
                </a:solidFill>
              </a:defRPr>
            </a:lvl1pPr>
          </a:lstStyle>
          <a:p>
            <a:pPr lvl="0"/>
            <a:r>
              <a:rPr lang="zh-CN" altLang="en-US" dirty="0"/>
              <a:t>年号</a:t>
            </a:r>
          </a:p>
        </p:txBody>
      </p:sp>
      <p:sp>
        <p:nvSpPr>
          <p:cNvPr id="21" name="矩形: 圆角 20"/>
          <p:cNvSpPr/>
          <p:nvPr>
            <p:custDataLst>
              <p:tags r:id="rId17"/>
            </p:custDataLst>
          </p:nvPr>
        </p:nvSpPr>
        <p:spPr>
          <a:xfrm>
            <a:off x="1065939" y="4400118"/>
            <a:ext cx="1553971" cy="514607"/>
          </a:xfrm>
          <a:prstGeom prst="roundRect">
            <a:avLst>
              <a:gd name="adj" fmla="val 50000"/>
            </a:avLst>
          </a:prstGeom>
          <a:gradFill flip="none" rotWithShape="1">
            <a:gsLst>
              <a:gs pos="0">
                <a:schemeClr val="accent1">
                  <a:lumMod val="40000"/>
                  <a:lumOff val="60000"/>
                </a:schemeClr>
              </a:gs>
              <a:gs pos="47000">
                <a:schemeClr val="accent1">
                  <a:lumMod val="40000"/>
                  <a:lumOff val="6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署名占位符 10"/>
          <p:cNvSpPr>
            <a:spLocks noGrp="1"/>
          </p:cNvSpPr>
          <p:nvPr>
            <p:ph type="body" sz="quarter" idx="17" hasCustomPrompt="1"/>
            <p:custDataLst>
              <p:tags r:id="rId18"/>
            </p:custDataLst>
          </p:nvPr>
        </p:nvSpPr>
        <p:spPr>
          <a:xfrm>
            <a:off x="1456287" y="4405421"/>
            <a:ext cx="2880000" cy="504000"/>
          </a:xfrm>
          <a:prstGeom prst="roundRect">
            <a:avLst>
              <a:gd name="adj" fmla="val 50000"/>
            </a:avLst>
          </a:prstGeom>
          <a:solidFill>
            <a:srgbClr val="FFFFFF"/>
          </a:solidFill>
        </p:spPr>
        <p:txBody>
          <a:bodyPr wrap="square" anchor="ctr">
            <a:normAutofit/>
          </a:bodyPr>
          <a:lstStyle>
            <a:lvl1pPr marL="0" indent="0" algn="ctr">
              <a:lnSpc>
                <a:spcPct val="100000"/>
              </a:lnSpc>
              <a:buNone/>
              <a:defRPr sz="1600">
                <a:solidFill>
                  <a:srgbClr val="333333"/>
                </a:solidFill>
              </a:defRPr>
            </a:lvl1pPr>
          </a:lstStyle>
          <a:p>
            <a:pPr lvl="0"/>
            <a:r>
              <a:rPr lang="zh-CN" altLang="en-US" dirty="0"/>
              <a:t>署名</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0000"/>
            <a:ext cx="10515600" cy="864000"/>
          </a:xfrm>
        </p:spPr>
        <p:txBody>
          <a:bodyPr wrap="square">
            <a:normAutofit/>
          </a:bodyPr>
          <a:lstStyle/>
          <a:p>
            <a:r>
              <a:rPr lang="zh-CN" altLang="en-US" dirty="0"/>
              <a:t>单击此处编辑母版标题样式</a:t>
            </a:r>
          </a:p>
        </p:txBody>
      </p:sp>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2025/1/14</a:t>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1999" cy="6858000"/>
          </a:xfrm>
          <a:prstGeom prst="rect">
            <a:avLst/>
          </a:prstGeom>
          <a:gradFill flip="none" rotWithShape="1">
            <a:gsLst>
              <a:gs pos="100000">
                <a:schemeClr val="bg2">
                  <a:lumMod val="90000"/>
                </a:schemeClr>
              </a:gs>
              <a:gs pos="7000">
                <a:schemeClr val="bg1"/>
              </a:gs>
              <a:gs pos="50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 空心 9"/>
          <p:cNvSpPr/>
          <p:nvPr>
            <p:custDataLst>
              <p:tags r:id="rId2"/>
            </p:custDataLst>
          </p:nvPr>
        </p:nvSpPr>
        <p:spPr>
          <a:xfrm rot="10800000" flipH="1" flipV="1">
            <a:off x="1159240" y="1199576"/>
            <a:ext cx="3947682" cy="3947682"/>
          </a:xfrm>
          <a:prstGeom prst="donut">
            <a:avLst>
              <a:gd name="adj" fmla="val 25015"/>
            </a:avLst>
          </a:prstGeom>
          <a:gradFill flip="none" rotWithShape="1">
            <a:gsLst>
              <a:gs pos="28000">
                <a:schemeClr val="bg2">
                  <a:lumMod val="75000"/>
                </a:schemeClr>
              </a:gs>
              <a:gs pos="100000">
                <a:schemeClr val="bg2">
                  <a:lumMod val="9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24" name="任意多边形: 形状 23"/>
          <p:cNvSpPr/>
          <p:nvPr>
            <p:custDataLst>
              <p:tags r:id="rId3"/>
            </p:custDataLst>
          </p:nvPr>
        </p:nvSpPr>
        <p:spPr>
          <a:xfrm flipH="1">
            <a:off x="3036583" y="2777702"/>
            <a:ext cx="647139" cy="332848"/>
          </a:xfrm>
          <a:custGeom>
            <a:avLst/>
            <a:gdLst>
              <a:gd name="connsiteX0" fmla="*/ 623797 w 647139"/>
              <a:gd name="connsiteY0" fmla="*/ 286296 h 332848"/>
              <a:gd name="connsiteX1" fmla="*/ 647139 w 647139"/>
              <a:gd name="connsiteY1" fmla="*/ 309573 h 332848"/>
              <a:gd name="connsiteX2" fmla="*/ 623797 w 647139"/>
              <a:gd name="connsiteY2" fmla="*/ 332848 h 332848"/>
              <a:gd name="connsiteX3" fmla="*/ 600456 w 647139"/>
              <a:gd name="connsiteY3" fmla="*/ 309573 h 332848"/>
              <a:gd name="connsiteX4" fmla="*/ 623797 w 647139"/>
              <a:gd name="connsiteY4" fmla="*/ 286296 h 332848"/>
              <a:gd name="connsiteX5" fmla="*/ 538018 w 647139"/>
              <a:gd name="connsiteY5" fmla="*/ 286296 h 332848"/>
              <a:gd name="connsiteX6" fmla="*/ 561359 w 647139"/>
              <a:gd name="connsiteY6" fmla="*/ 309573 h 332848"/>
              <a:gd name="connsiteX7" fmla="*/ 538018 w 647139"/>
              <a:gd name="connsiteY7" fmla="*/ 332848 h 332848"/>
              <a:gd name="connsiteX8" fmla="*/ 514676 w 647139"/>
              <a:gd name="connsiteY8" fmla="*/ 309573 h 332848"/>
              <a:gd name="connsiteX9" fmla="*/ 538018 w 647139"/>
              <a:gd name="connsiteY9" fmla="*/ 286296 h 332848"/>
              <a:gd name="connsiteX10" fmla="*/ 452239 w 647139"/>
              <a:gd name="connsiteY10" fmla="*/ 286296 h 332848"/>
              <a:gd name="connsiteX11" fmla="*/ 475580 w 647139"/>
              <a:gd name="connsiteY11" fmla="*/ 309573 h 332848"/>
              <a:gd name="connsiteX12" fmla="*/ 452239 w 647139"/>
              <a:gd name="connsiteY12" fmla="*/ 332848 h 332848"/>
              <a:gd name="connsiteX13" fmla="*/ 428896 w 647139"/>
              <a:gd name="connsiteY13" fmla="*/ 309573 h 332848"/>
              <a:gd name="connsiteX14" fmla="*/ 452239 w 647139"/>
              <a:gd name="connsiteY14" fmla="*/ 286296 h 332848"/>
              <a:gd name="connsiteX15" fmla="*/ 366459 w 647139"/>
              <a:gd name="connsiteY15" fmla="*/ 286296 h 332848"/>
              <a:gd name="connsiteX16" fmla="*/ 389801 w 647139"/>
              <a:gd name="connsiteY16" fmla="*/ 309573 h 332848"/>
              <a:gd name="connsiteX17" fmla="*/ 366459 w 647139"/>
              <a:gd name="connsiteY17" fmla="*/ 332848 h 332848"/>
              <a:gd name="connsiteX18" fmla="*/ 343117 w 647139"/>
              <a:gd name="connsiteY18" fmla="*/ 309573 h 332848"/>
              <a:gd name="connsiteX19" fmla="*/ 366459 w 647139"/>
              <a:gd name="connsiteY19" fmla="*/ 286296 h 332848"/>
              <a:gd name="connsiteX20" fmla="*/ 280680 w 647139"/>
              <a:gd name="connsiteY20" fmla="*/ 286296 h 332848"/>
              <a:gd name="connsiteX21" fmla="*/ 304022 w 647139"/>
              <a:gd name="connsiteY21" fmla="*/ 309573 h 332848"/>
              <a:gd name="connsiteX22" fmla="*/ 280680 w 647139"/>
              <a:gd name="connsiteY22" fmla="*/ 332848 h 332848"/>
              <a:gd name="connsiteX23" fmla="*/ 257338 w 647139"/>
              <a:gd name="connsiteY23" fmla="*/ 309573 h 332848"/>
              <a:gd name="connsiteX24" fmla="*/ 280680 w 647139"/>
              <a:gd name="connsiteY24" fmla="*/ 286296 h 332848"/>
              <a:gd name="connsiteX25" fmla="*/ 194901 w 647139"/>
              <a:gd name="connsiteY25" fmla="*/ 286296 h 332848"/>
              <a:gd name="connsiteX26" fmla="*/ 218243 w 647139"/>
              <a:gd name="connsiteY26" fmla="*/ 309573 h 332848"/>
              <a:gd name="connsiteX27" fmla="*/ 194901 w 647139"/>
              <a:gd name="connsiteY27" fmla="*/ 332848 h 332848"/>
              <a:gd name="connsiteX28" fmla="*/ 171560 w 647139"/>
              <a:gd name="connsiteY28" fmla="*/ 309573 h 332848"/>
              <a:gd name="connsiteX29" fmla="*/ 194901 w 647139"/>
              <a:gd name="connsiteY29" fmla="*/ 286296 h 332848"/>
              <a:gd name="connsiteX30" fmla="*/ 109123 w 647139"/>
              <a:gd name="connsiteY30" fmla="*/ 286296 h 332848"/>
              <a:gd name="connsiteX31" fmla="*/ 132464 w 647139"/>
              <a:gd name="connsiteY31" fmla="*/ 309573 h 332848"/>
              <a:gd name="connsiteX32" fmla="*/ 109123 w 647139"/>
              <a:gd name="connsiteY32" fmla="*/ 332848 h 332848"/>
              <a:gd name="connsiteX33" fmla="*/ 85780 w 647139"/>
              <a:gd name="connsiteY33" fmla="*/ 309573 h 332848"/>
              <a:gd name="connsiteX34" fmla="*/ 109123 w 647139"/>
              <a:gd name="connsiteY34" fmla="*/ 286296 h 332848"/>
              <a:gd name="connsiteX35" fmla="*/ 23342 w 647139"/>
              <a:gd name="connsiteY35" fmla="*/ 286296 h 332848"/>
              <a:gd name="connsiteX36" fmla="*/ 46683 w 647139"/>
              <a:gd name="connsiteY36" fmla="*/ 309573 h 332848"/>
              <a:gd name="connsiteX37" fmla="*/ 23342 w 647139"/>
              <a:gd name="connsiteY37" fmla="*/ 332848 h 332848"/>
              <a:gd name="connsiteX38" fmla="*/ 0 w 647139"/>
              <a:gd name="connsiteY38" fmla="*/ 309573 h 332848"/>
              <a:gd name="connsiteX39" fmla="*/ 23342 w 647139"/>
              <a:gd name="connsiteY39" fmla="*/ 286296 h 332848"/>
              <a:gd name="connsiteX40" fmla="*/ 623797 w 647139"/>
              <a:gd name="connsiteY40" fmla="*/ 190865 h 332848"/>
              <a:gd name="connsiteX41" fmla="*/ 647139 w 647139"/>
              <a:gd name="connsiteY41" fmla="*/ 214141 h 332848"/>
              <a:gd name="connsiteX42" fmla="*/ 623797 w 647139"/>
              <a:gd name="connsiteY42" fmla="*/ 237416 h 332848"/>
              <a:gd name="connsiteX43" fmla="*/ 600456 w 647139"/>
              <a:gd name="connsiteY43" fmla="*/ 214141 h 332848"/>
              <a:gd name="connsiteX44" fmla="*/ 623797 w 647139"/>
              <a:gd name="connsiteY44" fmla="*/ 190865 h 332848"/>
              <a:gd name="connsiteX45" fmla="*/ 538018 w 647139"/>
              <a:gd name="connsiteY45" fmla="*/ 190865 h 332848"/>
              <a:gd name="connsiteX46" fmla="*/ 561359 w 647139"/>
              <a:gd name="connsiteY46" fmla="*/ 214141 h 332848"/>
              <a:gd name="connsiteX47" fmla="*/ 538018 w 647139"/>
              <a:gd name="connsiteY47" fmla="*/ 237416 h 332848"/>
              <a:gd name="connsiteX48" fmla="*/ 514676 w 647139"/>
              <a:gd name="connsiteY48" fmla="*/ 214141 h 332848"/>
              <a:gd name="connsiteX49" fmla="*/ 538018 w 647139"/>
              <a:gd name="connsiteY49" fmla="*/ 190865 h 332848"/>
              <a:gd name="connsiteX50" fmla="*/ 452239 w 647139"/>
              <a:gd name="connsiteY50" fmla="*/ 190865 h 332848"/>
              <a:gd name="connsiteX51" fmla="*/ 475580 w 647139"/>
              <a:gd name="connsiteY51" fmla="*/ 214141 h 332848"/>
              <a:gd name="connsiteX52" fmla="*/ 452239 w 647139"/>
              <a:gd name="connsiteY52" fmla="*/ 237416 h 332848"/>
              <a:gd name="connsiteX53" fmla="*/ 428896 w 647139"/>
              <a:gd name="connsiteY53" fmla="*/ 214141 h 332848"/>
              <a:gd name="connsiteX54" fmla="*/ 452239 w 647139"/>
              <a:gd name="connsiteY54" fmla="*/ 190865 h 332848"/>
              <a:gd name="connsiteX55" fmla="*/ 366459 w 647139"/>
              <a:gd name="connsiteY55" fmla="*/ 190865 h 332848"/>
              <a:gd name="connsiteX56" fmla="*/ 389801 w 647139"/>
              <a:gd name="connsiteY56" fmla="*/ 214141 h 332848"/>
              <a:gd name="connsiteX57" fmla="*/ 366459 w 647139"/>
              <a:gd name="connsiteY57" fmla="*/ 237416 h 332848"/>
              <a:gd name="connsiteX58" fmla="*/ 343117 w 647139"/>
              <a:gd name="connsiteY58" fmla="*/ 214141 h 332848"/>
              <a:gd name="connsiteX59" fmla="*/ 366459 w 647139"/>
              <a:gd name="connsiteY59" fmla="*/ 190865 h 332848"/>
              <a:gd name="connsiteX60" fmla="*/ 280680 w 647139"/>
              <a:gd name="connsiteY60" fmla="*/ 190865 h 332848"/>
              <a:gd name="connsiteX61" fmla="*/ 304022 w 647139"/>
              <a:gd name="connsiteY61" fmla="*/ 214141 h 332848"/>
              <a:gd name="connsiteX62" fmla="*/ 280680 w 647139"/>
              <a:gd name="connsiteY62" fmla="*/ 237416 h 332848"/>
              <a:gd name="connsiteX63" fmla="*/ 257338 w 647139"/>
              <a:gd name="connsiteY63" fmla="*/ 214141 h 332848"/>
              <a:gd name="connsiteX64" fmla="*/ 280680 w 647139"/>
              <a:gd name="connsiteY64" fmla="*/ 190865 h 332848"/>
              <a:gd name="connsiteX65" fmla="*/ 194901 w 647139"/>
              <a:gd name="connsiteY65" fmla="*/ 190865 h 332848"/>
              <a:gd name="connsiteX66" fmla="*/ 218243 w 647139"/>
              <a:gd name="connsiteY66" fmla="*/ 214141 h 332848"/>
              <a:gd name="connsiteX67" fmla="*/ 194901 w 647139"/>
              <a:gd name="connsiteY67" fmla="*/ 237416 h 332848"/>
              <a:gd name="connsiteX68" fmla="*/ 171560 w 647139"/>
              <a:gd name="connsiteY68" fmla="*/ 214141 h 332848"/>
              <a:gd name="connsiteX69" fmla="*/ 194901 w 647139"/>
              <a:gd name="connsiteY69" fmla="*/ 190865 h 332848"/>
              <a:gd name="connsiteX70" fmla="*/ 109123 w 647139"/>
              <a:gd name="connsiteY70" fmla="*/ 190865 h 332848"/>
              <a:gd name="connsiteX71" fmla="*/ 132464 w 647139"/>
              <a:gd name="connsiteY71" fmla="*/ 214141 h 332848"/>
              <a:gd name="connsiteX72" fmla="*/ 109123 w 647139"/>
              <a:gd name="connsiteY72" fmla="*/ 237416 h 332848"/>
              <a:gd name="connsiteX73" fmla="*/ 85780 w 647139"/>
              <a:gd name="connsiteY73" fmla="*/ 214141 h 332848"/>
              <a:gd name="connsiteX74" fmla="*/ 109123 w 647139"/>
              <a:gd name="connsiteY74" fmla="*/ 190865 h 332848"/>
              <a:gd name="connsiteX75" fmla="*/ 23342 w 647139"/>
              <a:gd name="connsiteY75" fmla="*/ 190865 h 332848"/>
              <a:gd name="connsiteX76" fmla="*/ 46683 w 647139"/>
              <a:gd name="connsiteY76" fmla="*/ 214141 h 332848"/>
              <a:gd name="connsiteX77" fmla="*/ 23342 w 647139"/>
              <a:gd name="connsiteY77" fmla="*/ 237416 h 332848"/>
              <a:gd name="connsiteX78" fmla="*/ 0 w 647139"/>
              <a:gd name="connsiteY78" fmla="*/ 214141 h 332848"/>
              <a:gd name="connsiteX79" fmla="*/ 23342 w 647139"/>
              <a:gd name="connsiteY79" fmla="*/ 190865 h 332848"/>
              <a:gd name="connsiteX80" fmla="*/ 623797 w 647139"/>
              <a:gd name="connsiteY80" fmla="*/ 95433 h 332848"/>
              <a:gd name="connsiteX81" fmla="*/ 647139 w 647139"/>
              <a:gd name="connsiteY81" fmla="*/ 118708 h 332848"/>
              <a:gd name="connsiteX82" fmla="*/ 623797 w 647139"/>
              <a:gd name="connsiteY82" fmla="*/ 141985 h 332848"/>
              <a:gd name="connsiteX83" fmla="*/ 600456 w 647139"/>
              <a:gd name="connsiteY83" fmla="*/ 118708 h 332848"/>
              <a:gd name="connsiteX84" fmla="*/ 623797 w 647139"/>
              <a:gd name="connsiteY84" fmla="*/ 95433 h 332848"/>
              <a:gd name="connsiteX85" fmla="*/ 538018 w 647139"/>
              <a:gd name="connsiteY85" fmla="*/ 95433 h 332848"/>
              <a:gd name="connsiteX86" fmla="*/ 561359 w 647139"/>
              <a:gd name="connsiteY86" fmla="*/ 118708 h 332848"/>
              <a:gd name="connsiteX87" fmla="*/ 538018 w 647139"/>
              <a:gd name="connsiteY87" fmla="*/ 141985 h 332848"/>
              <a:gd name="connsiteX88" fmla="*/ 514676 w 647139"/>
              <a:gd name="connsiteY88" fmla="*/ 118708 h 332848"/>
              <a:gd name="connsiteX89" fmla="*/ 538018 w 647139"/>
              <a:gd name="connsiteY89" fmla="*/ 95433 h 332848"/>
              <a:gd name="connsiteX90" fmla="*/ 452239 w 647139"/>
              <a:gd name="connsiteY90" fmla="*/ 95433 h 332848"/>
              <a:gd name="connsiteX91" fmla="*/ 475580 w 647139"/>
              <a:gd name="connsiteY91" fmla="*/ 118708 h 332848"/>
              <a:gd name="connsiteX92" fmla="*/ 452239 w 647139"/>
              <a:gd name="connsiteY92" fmla="*/ 141985 h 332848"/>
              <a:gd name="connsiteX93" fmla="*/ 428896 w 647139"/>
              <a:gd name="connsiteY93" fmla="*/ 118708 h 332848"/>
              <a:gd name="connsiteX94" fmla="*/ 452239 w 647139"/>
              <a:gd name="connsiteY94" fmla="*/ 95433 h 332848"/>
              <a:gd name="connsiteX95" fmla="*/ 366459 w 647139"/>
              <a:gd name="connsiteY95" fmla="*/ 95433 h 332848"/>
              <a:gd name="connsiteX96" fmla="*/ 389801 w 647139"/>
              <a:gd name="connsiteY96" fmla="*/ 118708 h 332848"/>
              <a:gd name="connsiteX97" fmla="*/ 366459 w 647139"/>
              <a:gd name="connsiteY97" fmla="*/ 141985 h 332848"/>
              <a:gd name="connsiteX98" fmla="*/ 343117 w 647139"/>
              <a:gd name="connsiteY98" fmla="*/ 118708 h 332848"/>
              <a:gd name="connsiteX99" fmla="*/ 366459 w 647139"/>
              <a:gd name="connsiteY99" fmla="*/ 95433 h 332848"/>
              <a:gd name="connsiteX100" fmla="*/ 280680 w 647139"/>
              <a:gd name="connsiteY100" fmla="*/ 95433 h 332848"/>
              <a:gd name="connsiteX101" fmla="*/ 304022 w 647139"/>
              <a:gd name="connsiteY101" fmla="*/ 118708 h 332848"/>
              <a:gd name="connsiteX102" fmla="*/ 280680 w 647139"/>
              <a:gd name="connsiteY102" fmla="*/ 141985 h 332848"/>
              <a:gd name="connsiteX103" fmla="*/ 257338 w 647139"/>
              <a:gd name="connsiteY103" fmla="*/ 118708 h 332848"/>
              <a:gd name="connsiteX104" fmla="*/ 280680 w 647139"/>
              <a:gd name="connsiteY104" fmla="*/ 95433 h 332848"/>
              <a:gd name="connsiteX105" fmla="*/ 194901 w 647139"/>
              <a:gd name="connsiteY105" fmla="*/ 95433 h 332848"/>
              <a:gd name="connsiteX106" fmla="*/ 218243 w 647139"/>
              <a:gd name="connsiteY106" fmla="*/ 118708 h 332848"/>
              <a:gd name="connsiteX107" fmla="*/ 194901 w 647139"/>
              <a:gd name="connsiteY107" fmla="*/ 141985 h 332848"/>
              <a:gd name="connsiteX108" fmla="*/ 171560 w 647139"/>
              <a:gd name="connsiteY108" fmla="*/ 118708 h 332848"/>
              <a:gd name="connsiteX109" fmla="*/ 194901 w 647139"/>
              <a:gd name="connsiteY109" fmla="*/ 95433 h 332848"/>
              <a:gd name="connsiteX110" fmla="*/ 109123 w 647139"/>
              <a:gd name="connsiteY110" fmla="*/ 95433 h 332848"/>
              <a:gd name="connsiteX111" fmla="*/ 132464 w 647139"/>
              <a:gd name="connsiteY111" fmla="*/ 118708 h 332848"/>
              <a:gd name="connsiteX112" fmla="*/ 109123 w 647139"/>
              <a:gd name="connsiteY112" fmla="*/ 141985 h 332848"/>
              <a:gd name="connsiteX113" fmla="*/ 85780 w 647139"/>
              <a:gd name="connsiteY113" fmla="*/ 118708 h 332848"/>
              <a:gd name="connsiteX114" fmla="*/ 109123 w 647139"/>
              <a:gd name="connsiteY114" fmla="*/ 95433 h 332848"/>
              <a:gd name="connsiteX115" fmla="*/ 23342 w 647139"/>
              <a:gd name="connsiteY115" fmla="*/ 95433 h 332848"/>
              <a:gd name="connsiteX116" fmla="*/ 46683 w 647139"/>
              <a:gd name="connsiteY116" fmla="*/ 118708 h 332848"/>
              <a:gd name="connsiteX117" fmla="*/ 23342 w 647139"/>
              <a:gd name="connsiteY117" fmla="*/ 141985 h 332848"/>
              <a:gd name="connsiteX118" fmla="*/ 0 w 647139"/>
              <a:gd name="connsiteY118" fmla="*/ 118708 h 332848"/>
              <a:gd name="connsiteX119" fmla="*/ 23342 w 647139"/>
              <a:gd name="connsiteY119" fmla="*/ 95433 h 332848"/>
              <a:gd name="connsiteX120" fmla="*/ 623797 w 647139"/>
              <a:gd name="connsiteY120" fmla="*/ 0 h 332848"/>
              <a:gd name="connsiteX121" fmla="*/ 647139 w 647139"/>
              <a:gd name="connsiteY121" fmla="*/ 23277 h 332848"/>
              <a:gd name="connsiteX122" fmla="*/ 623797 w 647139"/>
              <a:gd name="connsiteY122" fmla="*/ 46552 h 332848"/>
              <a:gd name="connsiteX123" fmla="*/ 600456 w 647139"/>
              <a:gd name="connsiteY123" fmla="*/ 23277 h 332848"/>
              <a:gd name="connsiteX124" fmla="*/ 623797 w 647139"/>
              <a:gd name="connsiteY124" fmla="*/ 0 h 332848"/>
              <a:gd name="connsiteX125" fmla="*/ 538018 w 647139"/>
              <a:gd name="connsiteY125" fmla="*/ 0 h 332848"/>
              <a:gd name="connsiteX126" fmla="*/ 561359 w 647139"/>
              <a:gd name="connsiteY126" fmla="*/ 23277 h 332848"/>
              <a:gd name="connsiteX127" fmla="*/ 538018 w 647139"/>
              <a:gd name="connsiteY127" fmla="*/ 46552 h 332848"/>
              <a:gd name="connsiteX128" fmla="*/ 514676 w 647139"/>
              <a:gd name="connsiteY128" fmla="*/ 23277 h 332848"/>
              <a:gd name="connsiteX129" fmla="*/ 538018 w 647139"/>
              <a:gd name="connsiteY129" fmla="*/ 0 h 332848"/>
              <a:gd name="connsiteX130" fmla="*/ 452239 w 647139"/>
              <a:gd name="connsiteY130" fmla="*/ 0 h 332848"/>
              <a:gd name="connsiteX131" fmla="*/ 475580 w 647139"/>
              <a:gd name="connsiteY131" fmla="*/ 23277 h 332848"/>
              <a:gd name="connsiteX132" fmla="*/ 452239 w 647139"/>
              <a:gd name="connsiteY132" fmla="*/ 46552 h 332848"/>
              <a:gd name="connsiteX133" fmla="*/ 428896 w 647139"/>
              <a:gd name="connsiteY133" fmla="*/ 23277 h 332848"/>
              <a:gd name="connsiteX134" fmla="*/ 452239 w 647139"/>
              <a:gd name="connsiteY134" fmla="*/ 0 h 332848"/>
              <a:gd name="connsiteX135" fmla="*/ 366459 w 647139"/>
              <a:gd name="connsiteY135" fmla="*/ 0 h 332848"/>
              <a:gd name="connsiteX136" fmla="*/ 389801 w 647139"/>
              <a:gd name="connsiteY136" fmla="*/ 23277 h 332848"/>
              <a:gd name="connsiteX137" fmla="*/ 366459 w 647139"/>
              <a:gd name="connsiteY137" fmla="*/ 46552 h 332848"/>
              <a:gd name="connsiteX138" fmla="*/ 343117 w 647139"/>
              <a:gd name="connsiteY138" fmla="*/ 23277 h 332848"/>
              <a:gd name="connsiteX139" fmla="*/ 366459 w 647139"/>
              <a:gd name="connsiteY139" fmla="*/ 0 h 332848"/>
              <a:gd name="connsiteX140" fmla="*/ 280680 w 647139"/>
              <a:gd name="connsiteY140" fmla="*/ 0 h 332848"/>
              <a:gd name="connsiteX141" fmla="*/ 304022 w 647139"/>
              <a:gd name="connsiteY141" fmla="*/ 23277 h 332848"/>
              <a:gd name="connsiteX142" fmla="*/ 280680 w 647139"/>
              <a:gd name="connsiteY142" fmla="*/ 46552 h 332848"/>
              <a:gd name="connsiteX143" fmla="*/ 257338 w 647139"/>
              <a:gd name="connsiteY143" fmla="*/ 23277 h 332848"/>
              <a:gd name="connsiteX144" fmla="*/ 280680 w 647139"/>
              <a:gd name="connsiteY144" fmla="*/ 0 h 332848"/>
              <a:gd name="connsiteX145" fmla="*/ 194901 w 647139"/>
              <a:gd name="connsiteY145" fmla="*/ 0 h 332848"/>
              <a:gd name="connsiteX146" fmla="*/ 218243 w 647139"/>
              <a:gd name="connsiteY146" fmla="*/ 23277 h 332848"/>
              <a:gd name="connsiteX147" fmla="*/ 194901 w 647139"/>
              <a:gd name="connsiteY147" fmla="*/ 46552 h 332848"/>
              <a:gd name="connsiteX148" fmla="*/ 171560 w 647139"/>
              <a:gd name="connsiteY148" fmla="*/ 23277 h 332848"/>
              <a:gd name="connsiteX149" fmla="*/ 194901 w 647139"/>
              <a:gd name="connsiteY149" fmla="*/ 0 h 332848"/>
              <a:gd name="connsiteX150" fmla="*/ 109123 w 647139"/>
              <a:gd name="connsiteY150" fmla="*/ 0 h 332848"/>
              <a:gd name="connsiteX151" fmla="*/ 132464 w 647139"/>
              <a:gd name="connsiteY151" fmla="*/ 23277 h 332848"/>
              <a:gd name="connsiteX152" fmla="*/ 109123 w 647139"/>
              <a:gd name="connsiteY152" fmla="*/ 46552 h 332848"/>
              <a:gd name="connsiteX153" fmla="*/ 85780 w 647139"/>
              <a:gd name="connsiteY153" fmla="*/ 23277 h 332848"/>
              <a:gd name="connsiteX154" fmla="*/ 109123 w 647139"/>
              <a:gd name="connsiteY154" fmla="*/ 0 h 332848"/>
              <a:gd name="connsiteX155" fmla="*/ 23342 w 647139"/>
              <a:gd name="connsiteY155" fmla="*/ 0 h 332848"/>
              <a:gd name="connsiteX156" fmla="*/ 46683 w 647139"/>
              <a:gd name="connsiteY156" fmla="*/ 23277 h 332848"/>
              <a:gd name="connsiteX157" fmla="*/ 23342 w 647139"/>
              <a:gd name="connsiteY157" fmla="*/ 46552 h 332848"/>
              <a:gd name="connsiteX158" fmla="*/ 0 w 647139"/>
              <a:gd name="connsiteY158" fmla="*/ 23277 h 332848"/>
              <a:gd name="connsiteX159" fmla="*/ 23342 w 647139"/>
              <a:gd name="connsiteY159" fmla="*/ 0 h 3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47139" h="332848">
                <a:moveTo>
                  <a:pt x="623797" y="286296"/>
                </a:moveTo>
                <a:cubicBezTo>
                  <a:pt x="636689" y="286296"/>
                  <a:pt x="647139" y="296717"/>
                  <a:pt x="647139" y="309573"/>
                </a:cubicBezTo>
                <a:cubicBezTo>
                  <a:pt x="647139" y="322428"/>
                  <a:pt x="636689" y="332848"/>
                  <a:pt x="623797" y="332848"/>
                </a:cubicBezTo>
                <a:cubicBezTo>
                  <a:pt x="610906" y="332848"/>
                  <a:pt x="600456" y="322428"/>
                  <a:pt x="600456" y="309573"/>
                </a:cubicBezTo>
                <a:cubicBezTo>
                  <a:pt x="600456" y="296717"/>
                  <a:pt x="610906" y="286296"/>
                  <a:pt x="623797" y="286296"/>
                </a:cubicBezTo>
                <a:close/>
                <a:moveTo>
                  <a:pt x="538018" y="286296"/>
                </a:moveTo>
                <a:cubicBezTo>
                  <a:pt x="550909" y="286296"/>
                  <a:pt x="561359" y="296717"/>
                  <a:pt x="561359" y="309573"/>
                </a:cubicBezTo>
                <a:cubicBezTo>
                  <a:pt x="561359" y="322428"/>
                  <a:pt x="550909" y="332848"/>
                  <a:pt x="538018" y="332848"/>
                </a:cubicBezTo>
                <a:cubicBezTo>
                  <a:pt x="525125" y="332848"/>
                  <a:pt x="514676" y="322428"/>
                  <a:pt x="514676" y="309573"/>
                </a:cubicBezTo>
                <a:cubicBezTo>
                  <a:pt x="514676" y="296717"/>
                  <a:pt x="525125" y="286296"/>
                  <a:pt x="538018" y="286296"/>
                </a:cubicBezTo>
                <a:close/>
                <a:moveTo>
                  <a:pt x="452239" y="286296"/>
                </a:moveTo>
                <a:cubicBezTo>
                  <a:pt x="465130" y="286296"/>
                  <a:pt x="475580" y="296717"/>
                  <a:pt x="475580" y="309573"/>
                </a:cubicBezTo>
                <a:cubicBezTo>
                  <a:pt x="475580" y="322428"/>
                  <a:pt x="465130" y="332848"/>
                  <a:pt x="452239" y="332848"/>
                </a:cubicBezTo>
                <a:cubicBezTo>
                  <a:pt x="439347" y="332848"/>
                  <a:pt x="428896" y="322428"/>
                  <a:pt x="428896" y="309573"/>
                </a:cubicBezTo>
                <a:cubicBezTo>
                  <a:pt x="428896" y="296717"/>
                  <a:pt x="439347" y="286296"/>
                  <a:pt x="452239" y="286296"/>
                </a:cubicBezTo>
                <a:close/>
                <a:moveTo>
                  <a:pt x="366459" y="286296"/>
                </a:moveTo>
                <a:cubicBezTo>
                  <a:pt x="379351" y="286296"/>
                  <a:pt x="389801" y="296717"/>
                  <a:pt x="389801" y="309573"/>
                </a:cubicBezTo>
                <a:cubicBezTo>
                  <a:pt x="389801" y="322428"/>
                  <a:pt x="379351" y="332848"/>
                  <a:pt x="366459" y="332848"/>
                </a:cubicBezTo>
                <a:cubicBezTo>
                  <a:pt x="353568" y="332848"/>
                  <a:pt x="343117" y="322428"/>
                  <a:pt x="343117" y="309573"/>
                </a:cubicBezTo>
                <a:cubicBezTo>
                  <a:pt x="343117" y="296717"/>
                  <a:pt x="353568" y="286296"/>
                  <a:pt x="366459" y="286296"/>
                </a:cubicBezTo>
                <a:close/>
                <a:moveTo>
                  <a:pt x="280680" y="286296"/>
                </a:moveTo>
                <a:cubicBezTo>
                  <a:pt x="293571" y="286296"/>
                  <a:pt x="304022" y="296717"/>
                  <a:pt x="304022" y="309573"/>
                </a:cubicBezTo>
                <a:cubicBezTo>
                  <a:pt x="304022" y="322428"/>
                  <a:pt x="293571" y="332848"/>
                  <a:pt x="280680" y="332848"/>
                </a:cubicBezTo>
                <a:cubicBezTo>
                  <a:pt x="267789" y="332848"/>
                  <a:pt x="257338" y="322428"/>
                  <a:pt x="257338" y="309573"/>
                </a:cubicBezTo>
                <a:cubicBezTo>
                  <a:pt x="257338" y="296717"/>
                  <a:pt x="267789" y="286296"/>
                  <a:pt x="280680" y="286296"/>
                </a:cubicBezTo>
                <a:close/>
                <a:moveTo>
                  <a:pt x="194901" y="286296"/>
                </a:moveTo>
                <a:cubicBezTo>
                  <a:pt x="207793" y="286296"/>
                  <a:pt x="218243" y="296717"/>
                  <a:pt x="218243" y="309573"/>
                </a:cubicBezTo>
                <a:cubicBezTo>
                  <a:pt x="218243" y="322428"/>
                  <a:pt x="207793" y="332848"/>
                  <a:pt x="194901" y="332848"/>
                </a:cubicBezTo>
                <a:cubicBezTo>
                  <a:pt x="182009" y="332848"/>
                  <a:pt x="171560" y="322428"/>
                  <a:pt x="171560" y="309573"/>
                </a:cubicBezTo>
                <a:cubicBezTo>
                  <a:pt x="171560" y="296717"/>
                  <a:pt x="182009" y="286296"/>
                  <a:pt x="194901" y="286296"/>
                </a:cubicBezTo>
                <a:close/>
                <a:moveTo>
                  <a:pt x="109123" y="286296"/>
                </a:moveTo>
                <a:cubicBezTo>
                  <a:pt x="122014" y="286296"/>
                  <a:pt x="132464" y="296717"/>
                  <a:pt x="132464" y="309573"/>
                </a:cubicBezTo>
                <a:cubicBezTo>
                  <a:pt x="132464" y="322428"/>
                  <a:pt x="122014" y="332848"/>
                  <a:pt x="109123" y="332848"/>
                </a:cubicBezTo>
                <a:cubicBezTo>
                  <a:pt x="96230" y="332848"/>
                  <a:pt x="85780" y="322428"/>
                  <a:pt x="85780" y="309573"/>
                </a:cubicBezTo>
                <a:cubicBezTo>
                  <a:pt x="85780" y="296717"/>
                  <a:pt x="96230" y="286296"/>
                  <a:pt x="109123" y="286296"/>
                </a:cubicBezTo>
                <a:close/>
                <a:moveTo>
                  <a:pt x="23342" y="286296"/>
                </a:moveTo>
                <a:cubicBezTo>
                  <a:pt x="36234" y="286296"/>
                  <a:pt x="46683" y="296717"/>
                  <a:pt x="46683" y="309573"/>
                </a:cubicBezTo>
                <a:cubicBezTo>
                  <a:pt x="46683" y="322428"/>
                  <a:pt x="36234" y="332848"/>
                  <a:pt x="23342" y="332848"/>
                </a:cubicBezTo>
                <a:cubicBezTo>
                  <a:pt x="10451" y="332848"/>
                  <a:pt x="0" y="322428"/>
                  <a:pt x="0" y="309573"/>
                </a:cubicBezTo>
                <a:cubicBezTo>
                  <a:pt x="0" y="296717"/>
                  <a:pt x="10451" y="286296"/>
                  <a:pt x="23342" y="286296"/>
                </a:cubicBezTo>
                <a:close/>
                <a:moveTo>
                  <a:pt x="623797" y="190865"/>
                </a:moveTo>
                <a:cubicBezTo>
                  <a:pt x="636689" y="190865"/>
                  <a:pt x="647139" y="201286"/>
                  <a:pt x="647139" y="214141"/>
                </a:cubicBezTo>
                <a:cubicBezTo>
                  <a:pt x="647139" y="226996"/>
                  <a:pt x="636689" y="237416"/>
                  <a:pt x="623797" y="237416"/>
                </a:cubicBezTo>
                <a:cubicBezTo>
                  <a:pt x="610906" y="237416"/>
                  <a:pt x="600456" y="226996"/>
                  <a:pt x="600456" y="214141"/>
                </a:cubicBezTo>
                <a:cubicBezTo>
                  <a:pt x="600456" y="201286"/>
                  <a:pt x="610906" y="190865"/>
                  <a:pt x="623797" y="190865"/>
                </a:cubicBezTo>
                <a:close/>
                <a:moveTo>
                  <a:pt x="538018" y="190865"/>
                </a:moveTo>
                <a:cubicBezTo>
                  <a:pt x="550909" y="190865"/>
                  <a:pt x="561359" y="201286"/>
                  <a:pt x="561359" y="214141"/>
                </a:cubicBezTo>
                <a:cubicBezTo>
                  <a:pt x="561359" y="226996"/>
                  <a:pt x="550909" y="237416"/>
                  <a:pt x="538018" y="237416"/>
                </a:cubicBezTo>
                <a:cubicBezTo>
                  <a:pt x="525125" y="237416"/>
                  <a:pt x="514676" y="226996"/>
                  <a:pt x="514676" y="214141"/>
                </a:cubicBezTo>
                <a:cubicBezTo>
                  <a:pt x="514676" y="201286"/>
                  <a:pt x="525125" y="190865"/>
                  <a:pt x="538018" y="190865"/>
                </a:cubicBezTo>
                <a:close/>
                <a:moveTo>
                  <a:pt x="452239" y="190865"/>
                </a:moveTo>
                <a:cubicBezTo>
                  <a:pt x="465130" y="190865"/>
                  <a:pt x="475580" y="201286"/>
                  <a:pt x="475580" y="214141"/>
                </a:cubicBezTo>
                <a:cubicBezTo>
                  <a:pt x="475580" y="226996"/>
                  <a:pt x="465130" y="237416"/>
                  <a:pt x="452239" y="237416"/>
                </a:cubicBezTo>
                <a:cubicBezTo>
                  <a:pt x="439347" y="237416"/>
                  <a:pt x="428896" y="226996"/>
                  <a:pt x="428896" y="214141"/>
                </a:cubicBezTo>
                <a:cubicBezTo>
                  <a:pt x="428896" y="201286"/>
                  <a:pt x="439347" y="190865"/>
                  <a:pt x="452239" y="190865"/>
                </a:cubicBezTo>
                <a:close/>
                <a:moveTo>
                  <a:pt x="366459" y="190865"/>
                </a:moveTo>
                <a:cubicBezTo>
                  <a:pt x="379351" y="190865"/>
                  <a:pt x="389801" y="201286"/>
                  <a:pt x="389801" y="214141"/>
                </a:cubicBezTo>
                <a:cubicBezTo>
                  <a:pt x="389801" y="226996"/>
                  <a:pt x="379351" y="237416"/>
                  <a:pt x="366459" y="237416"/>
                </a:cubicBezTo>
                <a:cubicBezTo>
                  <a:pt x="353568" y="237416"/>
                  <a:pt x="343117" y="226996"/>
                  <a:pt x="343117" y="214141"/>
                </a:cubicBezTo>
                <a:cubicBezTo>
                  <a:pt x="343117" y="201286"/>
                  <a:pt x="353568" y="190865"/>
                  <a:pt x="366459" y="190865"/>
                </a:cubicBezTo>
                <a:close/>
                <a:moveTo>
                  <a:pt x="280680" y="190865"/>
                </a:moveTo>
                <a:cubicBezTo>
                  <a:pt x="293571" y="190865"/>
                  <a:pt x="304022" y="201286"/>
                  <a:pt x="304022" y="214141"/>
                </a:cubicBezTo>
                <a:cubicBezTo>
                  <a:pt x="304022" y="226996"/>
                  <a:pt x="293571" y="237416"/>
                  <a:pt x="280680" y="237416"/>
                </a:cubicBezTo>
                <a:cubicBezTo>
                  <a:pt x="267789" y="237416"/>
                  <a:pt x="257338" y="226996"/>
                  <a:pt x="257338" y="214141"/>
                </a:cubicBezTo>
                <a:cubicBezTo>
                  <a:pt x="257338" y="201286"/>
                  <a:pt x="267789" y="190865"/>
                  <a:pt x="280680" y="190865"/>
                </a:cubicBezTo>
                <a:close/>
                <a:moveTo>
                  <a:pt x="194901" y="190865"/>
                </a:moveTo>
                <a:cubicBezTo>
                  <a:pt x="207793" y="190865"/>
                  <a:pt x="218243" y="201286"/>
                  <a:pt x="218243" y="214141"/>
                </a:cubicBezTo>
                <a:cubicBezTo>
                  <a:pt x="218243" y="226996"/>
                  <a:pt x="207793" y="237416"/>
                  <a:pt x="194901" y="237416"/>
                </a:cubicBezTo>
                <a:cubicBezTo>
                  <a:pt x="182009" y="237416"/>
                  <a:pt x="171560" y="226996"/>
                  <a:pt x="171560" y="214141"/>
                </a:cubicBezTo>
                <a:cubicBezTo>
                  <a:pt x="171560" y="201286"/>
                  <a:pt x="182009" y="190865"/>
                  <a:pt x="194901" y="190865"/>
                </a:cubicBezTo>
                <a:close/>
                <a:moveTo>
                  <a:pt x="109123" y="190865"/>
                </a:moveTo>
                <a:cubicBezTo>
                  <a:pt x="122014" y="190865"/>
                  <a:pt x="132464" y="201286"/>
                  <a:pt x="132464" y="214141"/>
                </a:cubicBezTo>
                <a:cubicBezTo>
                  <a:pt x="132464" y="226996"/>
                  <a:pt x="122014" y="237416"/>
                  <a:pt x="109123" y="237416"/>
                </a:cubicBezTo>
                <a:cubicBezTo>
                  <a:pt x="96230" y="237416"/>
                  <a:pt x="85780" y="226996"/>
                  <a:pt x="85780" y="214141"/>
                </a:cubicBezTo>
                <a:cubicBezTo>
                  <a:pt x="85780" y="201286"/>
                  <a:pt x="96230" y="190865"/>
                  <a:pt x="109123" y="190865"/>
                </a:cubicBezTo>
                <a:close/>
                <a:moveTo>
                  <a:pt x="23342" y="190865"/>
                </a:moveTo>
                <a:cubicBezTo>
                  <a:pt x="36234" y="190865"/>
                  <a:pt x="46683" y="201286"/>
                  <a:pt x="46683" y="214141"/>
                </a:cubicBezTo>
                <a:cubicBezTo>
                  <a:pt x="46683" y="226996"/>
                  <a:pt x="36234" y="237416"/>
                  <a:pt x="23342" y="237416"/>
                </a:cubicBezTo>
                <a:cubicBezTo>
                  <a:pt x="10451" y="237416"/>
                  <a:pt x="0" y="226996"/>
                  <a:pt x="0" y="214141"/>
                </a:cubicBezTo>
                <a:cubicBezTo>
                  <a:pt x="0" y="201286"/>
                  <a:pt x="10451" y="190865"/>
                  <a:pt x="23342" y="190865"/>
                </a:cubicBezTo>
                <a:close/>
                <a:moveTo>
                  <a:pt x="623797" y="95433"/>
                </a:moveTo>
                <a:cubicBezTo>
                  <a:pt x="636689" y="95433"/>
                  <a:pt x="647139" y="105853"/>
                  <a:pt x="647139" y="118708"/>
                </a:cubicBezTo>
                <a:cubicBezTo>
                  <a:pt x="647139" y="131564"/>
                  <a:pt x="636689" y="141985"/>
                  <a:pt x="623797" y="141985"/>
                </a:cubicBezTo>
                <a:cubicBezTo>
                  <a:pt x="610906" y="141985"/>
                  <a:pt x="600456" y="131564"/>
                  <a:pt x="600456" y="118708"/>
                </a:cubicBezTo>
                <a:cubicBezTo>
                  <a:pt x="600456" y="105853"/>
                  <a:pt x="610906" y="95433"/>
                  <a:pt x="623797" y="95433"/>
                </a:cubicBezTo>
                <a:close/>
                <a:moveTo>
                  <a:pt x="538018" y="95433"/>
                </a:moveTo>
                <a:cubicBezTo>
                  <a:pt x="550909" y="95433"/>
                  <a:pt x="561359" y="105853"/>
                  <a:pt x="561359" y="118708"/>
                </a:cubicBezTo>
                <a:cubicBezTo>
                  <a:pt x="561359" y="131564"/>
                  <a:pt x="550909" y="141985"/>
                  <a:pt x="538018" y="141985"/>
                </a:cubicBezTo>
                <a:cubicBezTo>
                  <a:pt x="525125" y="141985"/>
                  <a:pt x="514676" y="131564"/>
                  <a:pt x="514676" y="118708"/>
                </a:cubicBezTo>
                <a:cubicBezTo>
                  <a:pt x="514676" y="105853"/>
                  <a:pt x="525125" y="95433"/>
                  <a:pt x="538018" y="95433"/>
                </a:cubicBezTo>
                <a:close/>
                <a:moveTo>
                  <a:pt x="452239" y="95433"/>
                </a:moveTo>
                <a:cubicBezTo>
                  <a:pt x="465130" y="95433"/>
                  <a:pt x="475580" y="105853"/>
                  <a:pt x="475580" y="118708"/>
                </a:cubicBezTo>
                <a:cubicBezTo>
                  <a:pt x="475580" y="131564"/>
                  <a:pt x="465130" y="141985"/>
                  <a:pt x="452239" y="141985"/>
                </a:cubicBezTo>
                <a:cubicBezTo>
                  <a:pt x="439347" y="141985"/>
                  <a:pt x="428896" y="131564"/>
                  <a:pt x="428896" y="118708"/>
                </a:cubicBezTo>
                <a:cubicBezTo>
                  <a:pt x="428896" y="105853"/>
                  <a:pt x="439347" y="95433"/>
                  <a:pt x="452239" y="95433"/>
                </a:cubicBezTo>
                <a:close/>
                <a:moveTo>
                  <a:pt x="366459" y="95433"/>
                </a:moveTo>
                <a:cubicBezTo>
                  <a:pt x="379351" y="95433"/>
                  <a:pt x="389801" y="105853"/>
                  <a:pt x="389801" y="118708"/>
                </a:cubicBezTo>
                <a:cubicBezTo>
                  <a:pt x="389801" y="131564"/>
                  <a:pt x="379351" y="141985"/>
                  <a:pt x="366459" y="141985"/>
                </a:cubicBezTo>
                <a:cubicBezTo>
                  <a:pt x="353568" y="141985"/>
                  <a:pt x="343117" y="131564"/>
                  <a:pt x="343117" y="118708"/>
                </a:cubicBezTo>
                <a:cubicBezTo>
                  <a:pt x="343117" y="105853"/>
                  <a:pt x="353568" y="95433"/>
                  <a:pt x="366459" y="95433"/>
                </a:cubicBezTo>
                <a:close/>
                <a:moveTo>
                  <a:pt x="280680" y="95433"/>
                </a:moveTo>
                <a:cubicBezTo>
                  <a:pt x="293571" y="95433"/>
                  <a:pt x="304022" y="105853"/>
                  <a:pt x="304022" y="118708"/>
                </a:cubicBezTo>
                <a:cubicBezTo>
                  <a:pt x="304022" y="131564"/>
                  <a:pt x="293571" y="141985"/>
                  <a:pt x="280680" y="141985"/>
                </a:cubicBezTo>
                <a:cubicBezTo>
                  <a:pt x="267789" y="141985"/>
                  <a:pt x="257338" y="131564"/>
                  <a:pt x="257338" y="118708"/>
                </a:cubicBezTo>
                <a:cubicBezTo>
                  <a:pt x="257338" y="105853"/>
                  <a:pt x="267789" y="95433"/>
                  <a:pt x="280680" y="95433"/>
                </a:cubicBezTo>
                <a:close/>
                <a:moveTo>
                  <a:pt x="194901" y="95433"/>
                </a:moveTo>
                <a:cubicBezTo>
                  <a:pt x="207793" y="95433"/>
                  <a:pt x="218243" y="105853"/>
                  <a:pt x="218243" y="118708"/>
                </a:cubicBezTo>
                <a:cubicBezTo>
                  <a:pt x="218243" y="131564"/>
                  <a:pt x="207793" y="141985"/>
                  <a:pt x="194901" y="141985"/>
                </a:cubicBezTo>
                <a:cubicBezTo>
                  <a:pt x="182009" y="141985"/>
                  <a:pt x="171560" y="131564"/>
                  <a:pt x="171560" y="118708"/>
                </a:cubicBezTo>
                <a:cubicBezTo>
                  <a:pt x="171560" y="105853"/>
                  <a:pt x="182009" y="95433"/>
                  <a:pt x="194901" y="95433"/>
                </a:cubicBezTo>
                <a:close/>
                <a:moveTo>
                  <a:pt x="109123" y="95433"/>
                </a:moveTo>
                <a:cubicBezTo>
                  <a:pt x="122014" y="95433"/>
                  <a:pt x="132464" y="105853"/>
                  <a:pt x="132464" y="118708"/>
                </a:cubicBezTo>
                <a:cubicBezTo>
                  <a:pt x="132464" y="131564"/>
                  <a:pt x="122014" y="141985"/>
                  <a:pt x="109123" y="141985"/>
                </a:cubicBezTo>
                <a:cubicBezTo>
                  <a:pt x="96230" y="141985"/>
                  <a:pt x="85780" y="131564"/>
                  <a:pt x="85780" y="118708"/>
                </a:cubicBezTo>
                <a:cubicBezTo>
                  <a:pt x="85780" y="105853"/>
                  <a:pt x="96230" y="95433"/>
                  <a:pt x="109123" y="95433"/>
                </a:cubicBezTo>
                <a:close/>
                <a:moveTo>
                  <a:pt x="23342" y="95433"/>
                </a:moveTo>
                <a:cubicBezTo>
                  <a:pt x="36234" y="95433"/>
                  <a:pt x="46683" y="105853"/>
                  <a:pt x="46683" y="118708"/>
                </a:cubicBezTo>
                <a:cubicBezTo>
                  <a:pt x="46683" y="131564"/>
                  <a:pt x="36234" y="141985"/>
                  <a:pt x="23342" y="141985"/>
                </a:cubicBezTo>
                <a:cubicBezTo>
                  <a:pt x="10451" y="141985"/>
                  <a:pt x="0" y="131564"/>
                  <a:pt x="0" y="118708"/>
                </a:cubicBezTo>
                <a:cubicBezTo>
                  <a:pt x="0" y="105853"/>
                  <a:pt x="10451" y="95433"/>
                  <a:pt x="23342" y="95433"/>
                </a:cubicBezTo>
                <a:close/>
                <a:moveTo>
                  <a:pt x="623797" y="0"/>
                </a:moveTo>
                <a:cubicBezTo>
                  <a:pt x="636689" y="0"/>
                  <a:pt x="647139" y="10421"/>
                  <a:pt x="647139" y="23277"/>
                </a:cubicBezTo>
                <a:cubicBezTo>
                  <a:pt x="647139" y="36132"/>
                  <a:pt x="636689" y="46552"/>
                  <a:pt x="623797" y="46552"/>
                </a:cubicBezTo>
                <a:cubicBezTo>
                  <a:pt x="610906" y="46552"/>
                  <a:pt x="600456" y="36132"/>
                  <a:pt x="600456" y="23277"/>
                </a:cubicBezTo>
                <a:cubicBezTo>
                  <a:pt x="600456" y="10421"/>
                  <a:pt x="610906" y="0"/>
                  <a:pt x="623797" y="0"/>
                </a:cubicBezTo>
                <a:close/>
                <a:moveTo>
                  <a:pt x="538018" y="0"/>
                </a:moveTo>
                <a:cubicBezTo>
                  <a:pt x="550909" y="0"/>
                  <a:pt x="561359" y="10421"/>
                  <a:pt x="561359" y="23277"/>
                </a:cubicBezTo>
                <a:cubicBezTo>
                  <a:pt x="561359" y="36132"/>
                  <a:pt x="550909" y="46552"/>
                  <a:pt x="538018" y="46552"/>
                </a:cubicBezTo>
                <a:cubicBezTo>
                  <a:pt x="525125" y="46552"/>
                  <a:pt x="514676" y="36132"/>
                  <a:pt x="514676" y="23277"/>
                </a:cubicBezTo>
                <a:cubicBezTo>
                  <a:pt x="514676" y="10421"/>
                  <a:pt x="525125" y="0"/>
                  <a:pt x="538018" y="0"/>
                </a:cubicBezTo>
                <a:close/>
                <a:moveTo>
                  <a:pt x="452239" y="0"/>
                </a:moveTo>
                <a:cubicBezTo>
                  <a:pt x="465130" y="0"/>
                  <a:pt x="475580" y="10421"/>
                  <a:pt x="475580" y="23277"/>
                </a:cubicBezTo>
                <a:cubicBezTo>
                  <a:pt x="475580" y="36132"/>
                  <a:pt x="465130" y="46552"/>
                  <a:pt x="452239" y="46552"/>
                </a:cubicBezTo>
                <a:cubicBezTo>
                  <a:pt x="439347" y="46552"/>
                  <a:pt x="428896" y="36132"/>
                  <a:pt x="428896" y="23277"/>
                </a:cubicBezTo>
                <a:cubicBezTo>
                  <a:pt x="428896" y="10421"/>
                  <a:pt x="439347" y="0"/>
                  <a:pt x="452239" y="0"/>
                </a:cubicBezTo>
                <a:close/>
                <a:moveTo>
                  <a:pt x="366459" y="0"/>
                </a:moveTo>
                <a:cubicBezTo>
                  <a:pt x="379351" y="0"/>
                  <a:pt x="389801" y="10421"/>
                  <a:pt x="389801" y="23277"/>
                </a:cubicBezTo>
                <a:cubicBezTo>
                  <a:pt x="389801" y="36132"/>
                  <a:pt x="379351" y="46552"/>
                  <a:pt x="366459" y="46552"/>
                </a:cubicBezTo>
                <a:cubicBezTo>
                  <a:pt x="353568" y="46552"/>
                  <a:pt x="343117" y="36132"/>
                  <a:pt x="343117" y="23277"/>
                </a:cubicBezTo>
                <a:cubicBezTo>
                  <a:pt x="343117" y="10421"/>
                  <a:pt x="353568" y="0"/>
                  <a:pt x="366459" y="0"/>
                </a:cubicBezTo>
                <a:close/>
                <a:moveTo>
                  <a:pt x="280680" y="0"/>
                </a:moveTo>
                <a:cubicBezTo>
                  <a:pt x="293571" y="0"/>
                  <a:pt x="304022" y="10421"/>
                  <a:pt x="304022" y="23277"/>
                </a:cubicBezTo>
                <a:cubicBezTo>
                  <a:pt x="304022" y="36132"/>
                  <a:pt x="293571" y="46552"/>
                  <a:pt x="280680" y="46552"/>
                </a:cubicBezTo>
                <a:cubicBezTo>
                  <a:pt x="267789" y="46552"/>
                  <a:pt x="257338" y="36132"/>
                  <a:pt x="257338" y="23277"/>
                </a:cubicBezTo>
                <a:cubicBezTo>
                  <a:pt x="257338" y="10421"/>
                  <a:pt x="267789" y="0"/>
                  <a:pt x="280680" y="0"/>
                </a:cubicBezTo>
                <a:close/>
                <a:moveTo>
                  <a:pt x="194901" y="0"/>
                </a:moveTo>
                <a:cubicBezTo>
                  <a:pt x="207793" y="0"/>
                  <a:pt x="218243" y="10421"/>
                  <a:pt x="218243" y="23277"/>
                </a:cubicBezTo>
                <a:cubicBezTo>
                  <a:pt x="218243" y="36132"/>
                  <a:pt x="207793" y="46552"/>
                  <a:pt x="194901" y="46552"/>
                </a:cubicBezTo>
                <a:cubicBezTo>
                  <a:pt x="182009" y="46552"/>
                  <a:pt x="171560" y="36132"/>
                  <a:pt x="171560" y="23277"/>
                </a:cubicBezTo>
                <a:cubicBezTo>
                  <a:pt x="171560" y="10421"/>
                  <a:pt x="182009" y="0"/>
                  <a:pt x="194901" y="0"/>
                </a:cubicBezTo>
                <a:close/>
                <a:moveTo>
                  <a:pt x="109123" y="0"/>
                </a:moveTo>
                <a:cubicBezTo>
                  <a:pt x="122014" y="0"/>
                  <a:pt x="132464" y="10421"/>
                  <a:pt x="132464" y="23277"/>
                </a:cubicBezTo>
                <a:cubicBezTo>
                  <a:pt x="132464" y="36132"/>
                  <a:pt x="122014" y="46552"/>
                  <a:pt x="109123" y="46552"/>
                </a:cubicBezTo>
                <a:cubicBezTo>
                  <a:pt x="96230" y="46552"/>
                  <a:pt x="85780" y="36132"/>
                  <a:pt x="85780" y="23277"/>
                </a:cubicBezTo>
                <a:cubicBezTo>
                  <a:pt x="85780" y="10421"/>
                  <a:pt x="96230" y="0"/>
                  <a:pt x="109123" y="0"/>
                </a:cubicBezTo>
                <a:close/>
                <a:moveTo>
                  <a:pt x="23342" y="0"/>
                </a:moveTo>
                <a:cubicBezTo>
                  <a:pt x="36234" y="0"/>
                  <a:pt x="46683" y="10421"/>
                  <a:pt x="46683" y="23277"/>
                </a:cubicBezTo>
                <a:cubicBezTo>
                  <a:pt x="46683" y="36132"/>
                  <a:pt x="36234" y="46552"/>
                  <a:pt x="23342" y="46552"/>
                </a:cubicBezTo>
                <a:cubicBezTo>
                  <a:pt x="10451" y="46552"/>
                  <a:pt x="0" y="36132"/>
                  <a:pt x="0" y="23277"/>
                </a:cubicBezTo>
                <a:cubicBezTo>
                  <a:pt x="0" y="10421"/>
                  <a:pt x="10451" y="0"/>
                  <a:pt x="23342" y="0"/>
                </a:cubicBezTo>
                <a:close/>
              </a:path>
            </a:pathLst>
          </a:custGeom>
          <a:gradFill flip="none" rotWithShape="1">
            <a:gsLst>
              <a:gs pos="0">
                <a:schemeClr val="accent1"/>
              </a:gs>
              <a:gs pos="100000">
                <a:schemeClr val="accent1">
                  <a:lumMod val="60000"/>
                  <a:lumOff val="4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p:custDataLst>
              <p:tags r:id="rId4"/>
            </p:custDataLst>
          </p:nvPr>
        </p:nvSpPr>
        <p:spPr>
          <a:xfrm rot="10800000" flipV="1">
            <a:off x="0" y="0"/>
            <a:ext cx="1917700" cy="1934515"/>
          </a:xfrm>
          <a:custGeom>
            <a:avLst/>
            <a:gdLst>
              <a:gd name="connsiteX0" fmla="*/ 431419 w 998784"/>
              <a:gd name="connsiteY0" fmla="*/ 0 h 1007542"/>
              <a:gd name="connsiteX1" fmla="*/ 442 w 998784"/>
              <a:gd name="connsiteY1" fmla="*/ 0 h 1007542"/>
              <a:gd name="connsiteX2" fmla="*/ 0 w 998784"/>
              <a:gd name="connsiteY2" fmla="*/ 8757 h 1007542"/>
              <a:gd name="connsiteX3" fmla="*/ 896665 w 998784"/>
              <a:gd name="connsiteY3" fmla="*/ 1002385 h 1007542"/>
              <a:gd name="connsiteX4" fmla="*/ 998784 w 998784"/>
              <a:gd name="connsiteY4" fmla="*/ 1007542 h 1007542"/>
              <a:gd name="connsiteX5" fmla="*/ 998784 w 998784"/>
              <a:gd name="connsiteY5" fmla="*/ 577005 h 1007542"/>
              <a:gd name="connsiteX6" fmla="*/ 430536 w 998784"/>
              <a:gd name="connsiteY6" fmla="*/ 8757 h 100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784" h="1007542">
                <a:moveTo>
                  <a:pt x="431419" y="0"/>
                </a:moveTo>
                <a:lnTo>
                  <a:pt x="442" y="0"/>
                </a:lnTo>
                <a:lnTo>
                  <a:pt x="0" y="8757"/>
                </a:lnTo>
                <a:cubicBezTo>
                  <a:pt x="0" y="525895"/>
                  <a:pt x="393021" y="951238"/>
                  <a:pt x="896665" y="1002385"/>
                </a:cubicBezTo>
                <a:lnTo>
                  <a:pt x="998784" y="1007542"/>
                </a:lnTo>
                <a:lnTo>
                  <a:pt x="998784" y="577005"/>
                </a:lnTo>
                <a:cubicBezTo>
                  <a:pt x="684949" y="577005"/>
                  <a:pt x="430536" y="322592"/>
                  <a:pt x="430536" y="8757"/>
                </a:cubicBezTo>
                <a:close/>
              </a:path>
            </a:pathLst>
          </a:custGeom>
          <a:gradFill flip="none" rotWithShape="1">
            <a:gsLst>
              <a:gs pos="13000">
                <a:schemeClr val="bg2">
                  <a:lumMod val="90000"/>
                  <a:alpha val="60000"/>
                </a:schemeClr>
              </a:gs>
              <a:gs pos="100000">
                <a:schemeClr val="bg2">
                  <a:lumMod val="9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7" name="椭圆 16"/>
          <p:cNvSpPr/>
          <p:nvPr>
            <p:custDataLst>
              <p:tags r:id="rId5"/>
            </p:custDataLst>
          </p:nvPr>
        </p:nvSpPr>
        <p:spPr>
          <a:xfrm>
            <a:off x="11698203" y="3024188"/>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椭圆 18"/>
          <p:cNvSpPr/>
          <p:nvPr>
            <p:custDataLst>
              <p:tags r:id="rId6"/>
            </p:custDataLst>
          </p:nvPr>
        </p:nvSpPr>
        <p:spPr>
          <a:xfrm>
            <a:off x="11698203" y="3208632"/>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custDataLst>
              <p:tags r:id="rId7"/>
            </p:custDataLst>
          </p:nvPr>
        </p:nvSpPr>
        <p:spPr>
          <a:xfrm>
            <a:off x="11698203" y="3393077"/>
            <a:ext cx="71848" cy="718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p:cNvSpPr/>
          <p:nvPr>
            <p:custDataLst>
              <p:tags r:id="rId8"/>
            </p:custDataLst>
          </p:nvPr>
        </p:nvSpPr>
        <p:spPr>
          <a:xfrm>
            <a:off x="11698203" y="3577521"/>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custDataLst>
              <p:tags r:id="rId9"/>
            </p:custDataLst>
          </p:nvPr>
        </p:nvSpPr>
        <p:spPr>
          <a:xfrm>
            <a:off x="11698203" y="3761966"/>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5" name="直接连接符 24"/>
          <p:cNvCxnSpPr/>
          <p:nvPr>
            <p:custDataLst>
              <p:tags r:id="rId10"/>
            </p:custDataLst>
          </p:nvPr>
        </p:nvCxnSpPr>
        <p:spPr>
          <a:xfrm>
            <a:off x="10932153" y="1047285"/>
            <a:ext cx="19190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1"/>
            </p:custDataLst>
          </p:nvPr>
        </p:nvCxnSpPr>
        <p:spPr>
          <a:xfrm>
            <a:off x="10932153" y="1107671"/>
            <a:ext cx="19190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2"/>
            </p:custDataLst>
          </p:nvPr>
        </p:nvCxnSpPr>
        <p:spPr>
          <a:xfrm>
            <a:off x="10932153" y="1168543"/>
            <a:ext cx="191907"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custDataLst>
              <p:tags r:id="rId13"/>
            </p:custDataLst>
          </p:nvPr>
        </p:nvPicPr>
        <p:blipFill rotWithShape="1">
          <a:blip r:embed="rId25"/>
          <a:srcRect/>
          <a:stretch>
            <a:fillRect/>
          </a:stretch>
        </p:blipFill>
        <p:spPr>
          <a:xfrm flipH="1">
            <a:off x="0" y="1567046"/>
            <a:ext cx="4341241" cy="4731324"/>
          </a:xfrm>
          <a:prstGeom prst="rect">
            <a:avLst/>
          </a:prstGeom>
        </p:spPr>
      </p:pic>
      <p:sp>
        <p:nvSpPr>
          <p:cNvPr id="12" name="任意多边形 6"/>
          <p:cNvSpPr/>
          <p:nvPr>
            <p:custDataLst>
              <p:tags r:id="rId14"/>
            </p:custDataLst>
          </p:nvPr>
        </p:nvSpPr>
        <p:spPr>
          <a:xfrm flipH="1">
            <a:off x="0" y="5949951"/>
            <a:ext cx="12192000" cy="908049"/>
          </a:xfrm>
          <a:prstGeom prst="round1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ym typeface="+mn-ea"/>
            </a:endParaRPr>
          </a:p>
        </p:txBody>
      </p:sp>
      <p:cxnSp>
        <p:nvCxnSpPr>
          <p:cNvPr id="15" name="直接连接符 14"/>
          <p:cNvCxnSpPr/>
          <p:nvPr>
            <p:custDataLst>
              <p:tags r:id="rId15"/>
            </p:custDataLst>
          </p:nvPr>
        </p:nvCxnSpPr>
        <p:spPr>
          <a:xfrm flipH="1">
            <a:off x="947738" y="6403975"/>
            <a:ext cx="9938612" cy="0"/>
          </a:xfrm>
          <a:prstGeom prst="line">
            <a:avLst/>
          </a:prstGeom>
          <a:ln>
            <a:solidFill>
              <a:schemeClr val="accent1">
                <a:lumMod val="40000"/>
                <a:lumOff val="6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6"/>
            </p:custDataLst>
          </p:nvPr>
        </p:nvCxnSpPr>
        <p:spPr>
          <a:xfrm flipH="1">
            <a:off x="10467692" y="6403975"/>
            <a:ext cx="4186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17"/>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11"/>
            <p:custDataLst>
              <p:tags r:id="rId18"/>
            </p:custDataLst>
          </p:nvPr>
        </p:nvSpPr>
        <p:spPr/>
        <p:txBody>
          <a:bodyPr/>
          <a:lstStyle/>
          <a:p>
            <a:endParaRPr lang="zh-CN" altLang="en-US"/>
          </a:p>
        </p:txBody>
      </p:sp>
      <p:sp>
        <p:nvSpPr>
          <p:cNvPr id="6" name="灯片编号占位符 5"/>
          <p:cNvSpPr>
            <a:spLocks noGrp="1"/>
          </p:cNvSpPr>
          <p:nvPr>
            <p:ph type="sldNum" sz="quarter" idx="12"/>
            <p:custDataLst>
              <p:tags r:id="rId19"/>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8" name="矩形: 圆角 20"/>
          <p:cNvSpPr/>
          <p:nvPr>
            <p:custDataLst>
              <p:tags r:id="rId20"/>
            </p:custDataLst>
          </p:nvPr>
        </p:nvSpPr>
        <p:spPr>
          <a:xfrm flipH="1">
            <a:off x="9607959" y="4732858"/>
            <a:ext cx="1553971" cy="514607"/>
          </a:xfrm>
          <a:prstGeom prst="roundRect">
            <a:avLst>
              <a:gd name="adj" fmla="val 50000"/>
            </a:avLst>
          </a:prstGeom>
          <a:gradFill flip="none" rotWithShape="1">
            <a:gsLst>
              <a:gs pos="0">
                <a:schemeClr val="accent1">
                  <a:lumMod val="40000"/>
                  <a:lumOff val="60000"/>
                </a:schemeClr>
              </a:gs>
              <a:gs pos="47000">
                <a:schemeClr val="accent1">
                  <a:lumMod val="40000"/>
                  <a:lumOff val="6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21"/>
            </p:custDataLst>
          </p:nvPr>
        </p:nvSpPr>
        <p:spPr>
          <a:xfrm>
            <a:off x="5750119" y="1656000"/>
            <a:ext cx="5386194" cy="1800000"/>
          </a:xfrm>
        </p:spPr>
        <p:txBody>
          <a:bodyPr wrap="square" anchor="b">
            <a:normAutofit/>
          </a:bodyPr>
          <a:lstStyle>
            <a:lvl1pPr algn="r">
              <a:lnSpc>
                <a:spcPct val="100000"/>
              </a:lnSpc>
              <a:defRPr sz="6000">
                <a:solidFill>
                  <a:schemeClr val="tx2"/>
                </a:solidFill>
              </a:defRPr>
            </a:lvl1pPr>
          </a:lstStyle>
          <a:p>
            <a:r>
              <a:rPr lang="zh-CN" altLang="en-US" dirty="0"/>
              <a:t>单击此处编辑母版标题样式</a:t>
            </a:r>
          </a:p>
        </p:txBody>
      </p:sp>
      <p:sp>
        <p:nvSpPr>
          <p:cNvPr id="3" name="副标题 2"/>
          <p:cNvSpPr>
            <a:spLocks noGrp="1"/>
          </p:cNvSpPr>
          <p:nvPr>
            <p:ph type="subTitle" idx="1" hasCustomPrompt="1"/>
            <p:custDataLst>
              <p:tags r:id="rId22"/>
            </p:custDataLst>
          </p:nvPr>
        </p:nvSpPr>
        <p:spPr>
          <a:xfrm>
            <a:off x="5750119" y="3600000"/>
            <a:ext cx="5386194" cy="972000"/>
          </a:xfrm>
        </p:spPr>
        <p:txBody>
          <a:bodyPr wrap="square">
            <a:normAutofit/>
          </a:bodyPr>
          <a:lstStyle>
            <a:lvl1pPr marL="0" indent="0" algn="r">
              <a:lnSpc>
                <a:spcPct val="100000"/>
              </a:lnSpc>
              <a:buNone/>
              <a:defRPr sz="4400" b="1" cap="all" baseline="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9" name="署名占位符 10"/>
          <p:cNvSpPr>
            <a:spLocks noGrp="1"/>
          </p:cNvSpPr>
          <p:nvPr>
            <p:ph type="body" sz="quarter" idx="17" hasCustomPrompt="1"/>
            <p:custDataLst>
              <p:tags r:id="rId23"/>
            </p:custDataLst>
          </p:nvPr>
        </p:nvSpPr>
        <p:spPr>
          <a:xfrm>
            <a:off x="8031712" y="4738161"/>
            <a:ext cx="2880000" cy="504000"/>
          </a:xfrm>
          <a:prstGeom prst="roundRect">
            <a:avLst>
              <a:gd name="adj" fmla="val 50000"/>
            </a:avLst>
          </a:prstGeom>
          <a:solidFill>
            <a:srgbClr val="FFFFFF"/>
          </a:solidFill>
        </p:spPr>
        <p:txBody>
          <a:bodyPr wrap="square" anchor="ctr">
            <a:normAutofit/>
          </a:bodyPr>
          <a:lstStyle>
            <a:lvl1pPr marL="0" indent="0" algn="ctr">
              <a:lnSpc>
                <a:spcPct val="100000"/>
              </a:lnSpc>
              <a:buNone/>
              <a:defRPr sz="1600">
                <a:solidFill>
                  <a:srgbClr val="333333"/>
                </a:solidFill>
              </a:defRPr>
            </a:lvl1pPr>
          </a:lstStyle>
          <a:p>
            <a:pPr lvl="0"/>
            <a:r>
              <a:rPr lang="zh-CN" altLang="en-US" dirty="0"/>
              <a:t>署名</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0" y="0"/>
            <a:ext cx="12192000" cy="6858000"/>
          </a:xfrm>
          <a:prstGeom prst="rect">
            <a:avLst/>
          </a:prstGeom>
          <a:gradFill>
            <a:gsLst>
              <a:gs pos="98165">
                <a:schemeClr val="bg2">
                  <a:lumMod val="90000"/>
                </a:schemeClr>
              </a:gs>
              <a:gs pos="25000">
                <a:schemeClr val="bg1"/>
              </a:gs>
              <a:gs pos="60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custDataLst>
              <p:tags r:id="rId2"/>
            </p:custDataLst>
          </p:nvPr>
        </p:nvSpPr>
        <p:spPr>
          <a:xfrm flipH="1" flipV="1">
            <a:off x="8197595" y="0"/>
            <a:ext cx="3092721" cy="776203"/>
          </a:xfrm>
          <a:custGeom>
            <a:avLst/>
            <a:gdLst>
              <a:gd name="connsiteX0" fmla="*/ 3092721 w 3092721"/>
              <a:gd name="connsiteY0" fmla="*/ 776203 h 776203"/>
              <a:gd name="connsiteX1" fmla="*/ 0 w 3092721"/>
              <a:gd name="connsiteY1" fmla="*/ 776203 h 776203"/>
              <a:gd name="connsiteX2" fmla="*/ 54228 w 3092721"/>
              <a:gd name="connsiteY2" fmla="*/ 703685 h 776203"/>
              <a:gd name="connsiteX3" fmla="*/ 1546360 w 3092721"/>
              <a:gd name="connsiteY3" fmla="*/ 0 h 776203"/>
              <a:gd name="connsiteX4" fmla="*/ 3038493 w 3092721"/>
              <a:gd name="connsiteY4" fmla="*/ 703685 h 7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721" h="776203">
                <a:moveTo>
                  <a:pt x="3092721" y="776203"/>
                </a:moveTo>
                <a:lnTo>
                  <a:pt x="0" y="776203"/>
                </a:lnTo>
                <a:lnTo>
                  <a:pt x="54228" y="703685"/>
                </a:lnTo>
                <a:cubicBezTo>
                  <a:pt x="408895" y="273927"/>
                  <a:pt x="945638" y="0"/>
                  <a:pt x="1546360" y="0"/>
                </a:cubicBezTo>
                <a:cubicBezTo>
                  <a:pt x="2147082" y="0"/>
                  <a:pt x="2683824" y="273927"/>
                  <a:pt x="3038493" y="703685"/>
                </a:cubicBezTo>
                <a:close/>
              </a:path>
            </a:pathLst>
          </a:custGeom>
          <a:gradFill flip="none" rotWithShape="1">
            <a:gsLst>
              <a:gs pos="0">
                <a:schemeClr val="accent1">
                  <a:lumMod val="20000"/>
                  <a:lumOff val="80000"/>
                  <a:alpha val="0"/>
                </a:schemeClr>
              </a:gs>
              <a:gs pos="77000">
                <a:schemeClr val="accent1">
                  <a:lumMod val="40000"/>
                  <a:lumOff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8" name="任意多边形: 形状 7"/>
          <p:cNvSpPr/>
          <p:nvPr userDrawn="1">
            <p:custDataLst>
              <p:tags r:id="rId3"/>
            </p:custDataLst>
          </p:nvPr>
        </p:nvSpPr>
        <p:spPr>
          <a:xfrm flipH="1">
            <a:off x="8711196" y="740328"/>
            <a:ext cx="3480805" cy="6117672"/>
          </a:xfrm>
          <a:custGeom>
            <a:avLst/>
            <a:gdLst>
              <a:gd name="connsiteX0" fmla="*/ 0 w 3480805"/>
              <a:gd name="connsiteY0" fmla="*/ 0 h 6117672"/>
              <a:gd name="connsiteX1" fmla="*/ 0 w 3480805"/>
              <a:gd name="connsiteY1" fmla="*/ 6117672 h 6117672"/>
              <a:gd name="connsiteX2" fmla="*/ 2680148 w 3480805"/>
              <a:gd name="connsiteY2" fmla="*/ 6117672 h 6117672"/>
              <a:gd name="connsiteX3" fmla="*/ 2831204 w 3480805"/>
              <a:gd name="connsiteY3" fmla="*/ 5915668 h 6117672"/>
              <a:gd name="connsiteX4" fmla="*/ 3480805 w 3480805"/>
              <a:gd name="connsiteY4" fmla="*/ 3789020 h 6117672"/>
              <a:gd name="connsiteX5" fmla="*/ 66071 w 3480805"/>
              <a:gd name="connsiteY5" fmla="*/ 5024 h 611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0805" h="6117672">
                <a:moveTo>
                  <a:pt x="0" y="0"/>
                </a:moveTo>
                <a:lnTo>
                  <a:pt x="0" y="6117672"/>
                </a:lnTo>
                <a:lnTo>
                  <a:pt x="2680148" y="6117672"/>
                </a:lnTo>
                <a:lnTo>
                  <a:pt x="2831204" y="5915668"/>
                </a:lnTo>
                <a:cubicBezTo>
                  <a:pt x="3241328" y="5308604"/>
                  <a:pt x="3480805" y="4576779"/>
                  <a:pt x="3480805" y="3789020"/>
                </a:cubicBezTo>
                <a:cubicBezTo>
                  <a:pt x="3480805" y="1819624"/>
                  <a:pt x="1984076" y="199808"/>
                  <a:pt x="66071" y="5024"/>
                </a:cubicBezTo>
                <a:close/>
              </a:path>
            </a:pathLst>
          </a:custGeom>
          <a:gradFill flip="none" rotWithShape="1">
            <a:gsLst>
              <a:gs pos="0">
                <a:schemeClr val="accent1">
                  <a:lumMod val="60000"/>
                  <a:lumOff val="40000"/>
                  <a:alpha val="0"/>
                </a:schemeClr>
              </a:gs>
              <a:gs pos="93000">
                <a:schemeClr val="accent1"/>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
        <p:nvSpPr>
          <p:cNvPr id="28" name="任意多边形: 形状 27"/>
          <p:cNvSpPr/>
          <p:nvPr userDrawn="1">
            <p:custDataLst>
              <p:tags r:id="rId4"/>
            </p:custDataLst>
          </p:nvPr>
        </p:nvSpPr>
        <p:spPr>
          <a:xfrm>
            <a:off x="9911910" y="1394266"/>
            <a:ext cx="1212614" cy="445878"/>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gradFill flip="none" rotWithShape="1">
            <a:gsLst>
              <a:gs pos="0">
                <a:schemeClr val="accent1">
                  <a:lumMod val="20000"/>
                  <a:lumOff val="80000"/>
                  <a:alpha val="0"/>
                </a:schemeClr>
              </a:gs>
              <a:gs pos="100000">
                <a:schemeClr val="accent1">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p:cNvSpPr/>
          <p:nvPr userDrawn="1">
            <p:custDataLst>
              <p:tags r:id="rId5"/>
            </p:custDataLst>
          </p:nvPr>
        </p:nvSpPr>
        <p:spPr>
          <a:xfrm>
            <a:off x="9985059" y="5300663"/>
            <a:ext cx="640079" cy="235357"/>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 name="图片 13"/>
          <p:cNvPicPr>
            <a:picLocks noChangeAspect="1"/>
          </p:cNvPicPr>
          <p:nvPr userDrawn="1">
            <p:custDataLst>
              <p:tags r:id="rId6"/>
            </p:custDataLst>
          </p:nvPr>
        </p:nvPicPr>
        <p:blipFill rotWithShape="1">
          <a:blip r:embed="rId16">
            <a:extLst>
              <a:ext uri="{BEBA8EAE-BF5A-486C-A8C5-ECC9F3942E4B}">
                <a14:imgProps xmlns:a14="http://schemas.microsoft.com/office/drawing/2010/main">
                  <a14:imgLayer r:embed="rId17">
                    <a14:imgEffect>
                      <a14:brightnessContrast bright="2000" contrast="2000"/>
                    </a14:imgEffect>
                    <a14:imgEffect>
                      <a14:saturation sat="140000"/>
                    </a14:imgEffect>
                  </a14:imgLayer>
                </a14:imgProps>
              </a:ext>
            </a:extLst>
          </a:blip>
          <a:srcRect l="16724" t="10083" r="18437" b="7019"/>
          <a:stretch>
            <a:fillRect/>
          </a:stretch>
        </p:blipFill>
        <p:spPr>
          <a:xfrm flipH="1">
            <a:off x="6336122" y="1149838"/>
            <a:ext cx="5163728" cy="4800112"/>
          </a:xfrm>
          <a:custGeom>
            <a:avLst/>
            <a:gdLst>
              <a:gd name="connsiteX0" fmla="*/ 5163728 w 5163728"/>
              <a:gd name="connsiteY0" fmla="*/ 0 h 4800112"/>
              <a:gd name="connsiteX1" fmla="*/ 0 w 5163728"/>
              <a:gd name="connsiteY1" fmla="*/ 0 h 4800112"/>
              <a:gd name="connsiteX2" fmla="*/ 0 w 5163728"/>
              <a:gd name="connsiteY2" fmla="*/ 4800112 h 4800112"/>
              <a:gd name="connsiteX3" fmla="*/ 5163728 w 5163728"/>
              <a:gd name="connsiteY3" fmla="*/ 4800112 h 4800112"/>
            </a:gdLst>
            <a:ahLst/>
            <a:cxnLst>
              <a:cxn ang="0">
                <a:pos x="connsiteX0" y="connsiteY0"/>
              </a:cxn>
              <a:cxn ang="0">
                <a:pos x="connsiteX1" y="connsiteY1"/>
              </a:cxn>
              <a:cxn ang="0">
                <a:pos x="connsiteX2" y="connsiteY2"/>
              </a:cxn>
              <a:cxn ang="0">
                <a:pos x="connsiteX3" y="connsiteY3"/>
              </a:cxn>
            </a:cxnLst>
            <a:rect l="l" t="t" r="r" b="b"/>
            <a:pathLst>
              <a:path w="5163728" h="4800112">
                <a:moveTo>
                  <a:pt x="5163728" y="0"/>
                </a:moveTo>
                <a:lnTo>
                  <a:pt x="0" y="0"/>
                </a:lnTo>
                <a:lnTo>
                  <a:pt x="0" y="4800112"/>
                </a:lnTo>
                <a:lnTo>
                  <a:pt x="5163728" y="4800112"/>
                </a:lnTo>
                <a:close/>
              </a:path>
            </a:pathLst>
          </a:custGeom>
        </p:spPr>
      </p:pic>
      <p:sp>
        <p:nvSpPr>
          <p:cNvPr id="13" name="任意多边形: 形状 12"/>
          <p:cNvSpPr/>
          <p:nvPr userDrawn="1">
            <p:custDataLst>
              <p:tags r:id="rId7"/>
            </p:custDataLst>
          </p:nvPr>
        </p:nvSpPr>
        <p:spPr>
          <a:xfrm flipH="1" flipV="1">
            <a:off x="0" y="5587243"/>
            <a:ext cx="2228968" cy="1270757"/>
          </a:xfrm>
          <a:custGeom>
            <a:avLst/>
            <a:gdLst>
              <a:gd name="connsiteX0" fmla="*/ 2318816 w 2318816"/>
              <a:gd name="connsiteY0" fmla="*/ 1321980 h 1321980"/>
              <a:gd name="connsiteX1" fmla="*/ 2042758 w 2318816"/>
              <a:gd name="connsiteY1" fmla="*/ 1308040 h 1321980"/>
              <a:gd name="connsiteX2" fmla="*/ 79935 w 2318816"/>
              <a:gd name="connsiteY2" fmla="*/ 131576 h 1321980"/>
              <a:gd name="connsiteX3" fmla="*/ 0 w 2318816"/>
              <a:gd name="connsiteY3" fmla="*/ 0 h 1321980"/>
              <a:gd name="connsiteX4" fmla="*/ 2318816 w 2318816"/>
              <a:gd name="connsiteY4" fmla="*/ 0 h 1321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816" h="1321980">
                <a:moveTo>
                  <a:pt x="2318816" y="1321980"/>
                </a:moveTo>
                <a:lnTo>
                  <a:pt x="2042758" y="1308040"/>
                </a:lnTo>
                <a:cubicBezTo>
                  <a:pt x="1225863" y="1225080"/>
                  <a:pt x="516623" y="777960"/>
                  <a:pt x="79935" y="131576"/>
                </a:cubicBezTo>
                <a:lnTo>
                  <a:pt x="0" y="0"/>
                </a:lnTo>
                <a:lnTo>
                  <a:pt x="2318816" y="0"/>
                </a:lnTo>
                <a:close/>
              </a:path>
            </a:pathLst>
          </a:custGeom>
          <a:gradFill flip="none" rotWithShape="1">
            <a:gsLst>
              <a:gs pos="0">
                <a:schemeClr val="accent1">
                  <a:lumMod val="20000"/>
                  <a:lumOff val="80000"/>
                  <a:alpha val="0"/>
                </a:schemeClr>
              </a:gs>
              <a:gs pos="10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7" name="任意多边形: 形状 26"/>
          <p:cNvSpPr/>
          <p:nvPr userDrawn="1">
            <p:custDataLst>
              <p:tags r:id="rId8"/>
            </p:custDataLst>
          </p:nvPr>
        </p:nvSpPr>
        <p:spPr>
          <a:xfrm>
            <a:off x="1070202" y="978127"/>
            <a:ext cx="503720" cy="95762"/>
          </a:xfrm>
          <a:custGeom>
            <a:avLst/>
            <a:gdLst>
              <a:gd name="connsiteX0" fmla="*/ 228600 w 252612"/>
              <a:gd name="connsiteY0" fmla="*/ 0 h 48024"/>
              <a:gd name="connsiteX1" fmla="*/ 252612 w 252612"/>
              <a:gd name="connsiteY1" fmla="*/ 24012 h 48024"/>
              <a:gd name="connsiteX2" fmla="*/ 228600 w 252612"/>
              <a:gd name="connsiteY2" fmla="*/ 48024 h 48024"/>
              <a:gd name="connsiteX3" fmla="*/ 204588 w 252612"/>
              <a:gd name="connsiteY3" fmla="*/ 24012 h 48024"/>
              <a:gd name="connsiteX4" fmla="*/ 228600 w 252612"/>
              <a:gd name="connsiteY4" fmla="*/ 0 h 48024"/>
              <a:gd name="connsiteX5" fmla="*/ 126306 w 252612"/>
              <a:gd name="connsiteY5" fmla="*/ 0 h 48024"/>
              <a:gd name="connsiteX6" fmla="*/ 150318 w 252612"/>
              <a:gd name="connsiteY6" fmla="*/ 24012 h 48024"/>
              <a:gd name="connsiteX7" fmla="*/ 126306 w 252612"/>
              <a:gd name="connsiteY7" fmla="*/ 48024 h 48024"/>
              <a:gd name="connsiteX8" fmla="*/ 102294 w 252612"/>
              <a:gd name="connsiteY8" fmla="*/ 24012 h 48024"/>
              <a:gd name="connsiteX9" fmla="*/ 126306 w 252612"/>
              <a:gd name="connsiteY9" fmla="*/ 0 h 48024"/>
              <a:gd name="connsiteX10" fmla="*/ 24012 w 252612"/>
              <a:gd name="connsiteY10" fmla="*/ 0 h 48024"/>
              <a:gd name="connsiteX11" fmla="*/ 48024 w 252612"/>
              <a:gd name="connsiteY11" fmla="*/ 24012 h 48024"/>
              <a:gd name="connsiteX12" fmla="*/ 24012 w 252612"/>
              <a:gd name="connsiteY12" fmla="*/ 48024 h 48024"/>
              <a:gd name="connsiteX13" fmla="*/ 0 w 252612"/>
              <a:gd name="connsiteY13" fmla="*/ 24012 h 48024"/>
              <a:gd name="connsiteX14" fmla="*/ 24012 w 252612"/>
              <a:gd name="connsiteY14" fmla="*/ 0 h 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12" h="48024">
                <a:moveTo>
                  <a:pt x="228600" y="0"/>
                </a:moveTo>
                <a:cubicBezTo>
                  <a:pt x="241861" y="0"/>
                  <a:pt x="252612" y="10751"/>
                  <a:pt x="252612" y="24012"/>
                </a:cubicBezTo>
                <a:cubicBezTo>
                  <a:pt x="252612" y="37273"/>
                  <a:pt x="241861" y="48024"/>
                  <a:pt x="228600" y="48024"/>
                </a:cubicBezTo>
                <a:cubicBezTo>
                  <a:pt x="215339" y="48024"/>
                  <a:pt x="204588" y="37273"/>
                  <a:pt x="204588" y="24012"/>
                </a:cubicBezTo>
                <a:cubicBezTo>
                  <a:pt x="204588" y="10751"/>
                  <a:pt x="215339" y="0"/>
                  <a:pt x="228600" y="0"/>
                </a:cubicBezTo>
                <a:close/>
                <a:moveTo>
                  <a:pt x="126306" y="0"/>
                </a:moveTo>
                <a:cubicBezTo>
                  <a:pt x="139567" y="0"/>
                  <a:pt x="150318" y="10751"/>
                  <a:pt x="150318" y="24012"/>
                </a:cubicBezTo>
                <a:cubicBezTo>
                  <a:pt x="150318" y="37273"/>
                  <a:pt x="139567" y="48024"/>
                  <a:pt x="126306" y="48024"/>
                </a:cubicBezTo>
                <a:cubicBezTo>
                  <a:pt x="113045" y="48024"/>
                  <a:pt x="102294" y="37273"/>
                  <a:pt x="102294" y="24012"/>
                </a:cubicBezTo>
                <a:cubicBezTo>
                  <a:pt x="102294" y="10751"/>
                  <a:pt x="113045" y="0"/>
                  <a:pt x="126306" y="0"/>
                </a:cubicBezTo>
                <a:close/>
                <a:moveTo>
                  <a:pt x="24012" y="0"/>
                </a:moveTo>
                <a:cubicBezTo>
                  <a:pt x="37273" y="0"/>
                  <a:pt x="48024" y="10751"/>
                  <a:pt x="48024" y="24012"/>
                </a:cubicBezTo>
                <a:cubicBezTo>
                  <a:pt x="48024" y="37273"/>
                  <a:pt x="37273" y="48024"/>
                  <a:pt x="24012" y="48024"/>
                </a:cubicBezTo>
                <a:cubicBezTo>
                  <a:pt x="10751" y="48024"/>
                  <a:pt x="0" y="37273"/>
                  <a:pt x="0" y="24012"/>
                </a:cubicBezTo>
                <a:cubicBezTo>
                  <a:pt x="0" y="10751"/>
                  <a:pt x="10751" y="0"/>
                  <a:pt x="2401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ctrTitle"/>
            <p:custDataLst>
              <p:tags r:id="rId9"/>
            </p:custDataLst>
          </p:nvPr>
        </p:nvSpPr>
        <p:spPr>
          <a:xfrm>
            <a:off x="1067476" y="1394266"/>
            <a:ext cx="5257800" cy="2301859"/>
          </a:xfrm>
        </p:spPr>
        <p:txBody>
          <a:bodyPr wrap="square" anchor="b">
            <a:normAutofit/>
          </a:bodyPr>
          <a:lstStyle>
            <a:lvl1pPr algn="l">
              <a:lnSpc>
                <a:spcPct val="100000"/>
              </a:lnSpc>
              <a:defRPr sz="6000"/>
            </a:lvl1pPr>
          </a:lstStyle>
          <a:p>
            <a:r>
              <a:rPr lang="zh-CN" altLang="en-US" dirty="0"/>
              <a:t>单击此处编辑母版标题样式</a:t>
            </a:r>
          </a:p>
        </p:txBody>
      </p:sp>
      <p:sp>
        <p:nvSpPr>
          <p:cNvPr id="3" name="副标题 2"/>
          <p:cNvSpPr>
            <a:spLocks noGrp="1"/>
          </p:cNvSpPr>
          <p:nvPr>
            <p:ph type="subTitle" idx="1" hasCustomPrompt="1"/>
            <p:custDataLst>
              <p:tags r:id="rId10"/>
            </p:custDataLst>
          </p:nvPr>
        </p:nvSpPr>
        <p:spPr>
          <a:xfrm>
            <a:off x="1067476" y="3840126"/>
            <a:ext cx="5257800" cy="972000"/>
          </a:xfrm>
        </p:spPr>
        <p:txBody>
          <a:bodyPr wrap="square">
            <a:normAutofit/>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p:ph type="dt" sz="half" idx="10"/>
            <p:custDataLst>
              <p:tags r:id="rId11"/>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11"/>
            <p:custDataLst>
              <p:tags r:id="rId12"/>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4" name="署名占位符 10"/>
          <p:cNvSpPr>
            <a:spLocks noGrp="1"/>
          </p:cNvSpPr>
          <p:nvPr>
            <p:ph type="body" sz="quarter" idx="17" hasCustomPrompt="1"/>
            <p:custDataLst>
              <p:tags r:id="rId14"/>
            </p:custDataLst>
          </p:nvPr>
        </p:nvSpPr>
        <p:spPr>
          <a:xfrm>
            <a:off x="1070202" y="5083243"/>
            <a:ext cx="2880000" cy="504000"/>
          </a:xfrm>
          <a:prstGeom prst="roundRect">
            <a:avLst>
              <a:gd name="adj" fmla="val 50000"/>
            </a:avLst>
          </a:prstGeom>
          <a:gradFill>
            <a:gsLst>
              <a:gs pos="31000">
                <a:schemeClr val="accent1"/>
              </a:gs>
              <a:gs pos="100000">
                <a:schemeClr val="accent1">
                  <a:lumMod val="75000"/>
                </a:schemeClr>
              </a:gs>
            </a:gsLst>
            <a:lin ang="2700000" scaled="1"/>
          </a:gradFill>
        </p:spPr>
        <p:txBody>
          <a:bodyPr wrap="square" anchor="ctr">
            <a:normAutofit/>
          </a:bodyPr>
          <a:lstStyle>
            <a:lvl1pPr marL="0" indent="0" algn="ctr">
              <a:lnSpc>
                <a:spcPct val="100000"/>
              </a:lnSpc>
              <a:buNone/>
              <a:defRPr sz="1600">
                <a:solidFill>
                  <a:srgbClr val="FFFFFF"/>
                </a:solidFill>
              </a:defRPr>
            </a:lvl1pPr>
          </a:lstStyle>
          <a:p>
            <a:pPr lvl="0"/>
            <a:r>
              <a:rPr lang="zh-CN" altLang="en-US" dirty="0"/>
              <a:t>署名</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0" y="0"/>
            <a:ext cx="12192000" cy="6858000"/>
          </a:xfrm>
          <a:prstGeom prst="rect">
            <a:avLst/>
          </a:prstGeom>
          <a:gradFill>
            <a:gsLst>
              <a:gs pos="6000">
                <a:schemeClr val="bg1"/>
              </a:gs>
              <a:gs pos="56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形状 30"/>
          <p:cNvSpPr/>
          <p:nvPr userDrawn="1">
            <p:custDataLst>
              <p:tags r:id="rId2"/>
            </p:custDataLst>
          </p:nvPr>
        </p:nvSpPr>
        <p:spPr>
          <a:xfrm>
            <a:off x="0" y="0"/>
            <a:ext cx="6007100" cy="6858000"/>
          </a:xfrm>
          <a:custGeom>
            <a:avLst/>
            <a:gdLst>
              <a:gd name="connsiteX0" fmla="*/ 2575744 w 6007100"/>
              <a:gd name="connsiteY0" fmla="*/ 0 h 6862712"/>
              <a:gd name="connsiteX1" fmla="*/ 6007100 w 6007100"/>
              <a:gd name="connsiteY1" fmla="*/ 3431356 h 6862712"/>
              <a:gd name="connsiteX2" fmla="*/ 2575744 w 6007100"/>
              <a:gd name="connsiteY2" fmla="*/ 6862712 h 6862712"/>
              <a:gd name="connsiteX3" fmla="*/ 149409 w 6007100"/>
              <a:gd name="connsiteY3" fmla="*/ 5857692 h 6862712"/>
              <a:gd name="connsiteX4" fmla="*/ 0 w 6007100"/>
              <a:gd name="connsiteY4" fmla="*/ 5693301 h 6862712"/>
              <a:gd name="connsiteX5" fmla="*/ 0 w 6007100"/>
              <a:gd name="connsiteY5" fmla="*/ 1169412 h 6862712"/>
              <a:gd name="connsiteX6" fmla="*/ 149409 w 6007100"/>
              <a:gd name="connsiteY6" fmla="*/ 1005021 h 6862712"/>
              <a:gd name="connsiteX7" fmla="*/ 2575744 w 6007100"/>
              <a:gd name="connsiteY7" fmla="*/ 0 h 68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7100" h="6862712">
                <a:moveTo>
                  <a:pt x="2575744" y="0"/>
                </a:moveTo>
                <a:cubicBezTo>
                  <a:pt x="4470830" y="0"/>
                  <a:pt x="6007100" y="1536270"/>
                  <a:pt x="6007100" y="3431356"/>
                </a:cubicBezTo>
                <a:cubicBezTo>
                  <a:pt x="6007100" y="5326442"/>
                  <a:pt x="4470830" y="6862712"/>
                  <a:pt x="2575744" y="6862712"/>
                </a:cubicBezTo>
                <a:cubicBezTo>
                  <a:pt x="1628201" y="6862712"/>
                  <a:pt x="770362" y="6478645"/>
                  <a:pt x="149409" y="5857692"/>
                </a:cubicBezTo>
                <a:lnTo>
                  <a:pt x="0" y="5693301"/>
                </a:lnTo>
                <a:lnTo>
                  <a:pt x="0" y="1169412"/>
                </a:lnTo>
                <a:lnTo>
                  <a:pt x="149409" y="1005021"/>
                </a:lnTo>
                <a:cubicBezTo>
                  <a:pt x="770362" y="384068"/>
                  <a:pt x="1628201" y="0"/>
                  <a:pt x="2575744" y="0"/>
                </a:cubicBezTo>
                <a:close/>
              </a:path>
            </a:pathLst>
          </a:custGeom>
          <a:gradFill flip="none" rotWithShape="1">
            <a:gsLst>
              <a:gs pos="40000">
                <a:schemeClr val="accent1">
                  <a:lumMod val="20000"/>
                  <a:lumOff val="80000"/>
                  <a:alpha val="0"/>
                </a:schemeClr>
              </a:gs>
              <a:gs pos="100000">
                <a:schemeClr val="accent1">
                  <a:lumMod val="40000"/>
                  <a:lumOff val="60000"/>
                  <a:alpha val="3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8" name="椭圆 27"/>
          <p:cNvSpPr/>
          <p:nvPr userDrawn="1">
            <p:custDataLst>
              <p:tags r:id="rId3"/>
            </p:custDataLst>
          </p:nvPr>
        </p:nvSpPr>
        <p:spPr>
          <a:xfrm>
            <a:off x="264344" y="1117600"/>
            <a:ext cx="4622800" cy="4622800"/>
          </a:xfrm>
          <a:prstGeom prst="ellipse">
            <a:avLst/>
          </a:prstGeom>
          <a:gradFill flip="none" rotWithShape="1">
            <a:gsLst>
              <a:gs pos="40000">
                <a:schemeClr val="accent1">
                  <a:lumMod val="20000"/>
                  <a:lumOff val="80000"/>
                  <a:alpha val="0"/>
                </a:schemeClr>
              </a:gs>
              <a:gs pos="100000">
                <a:schemeClr val="accent1">
                  <a:lumMod val="40000"/>
                  <a:lumOff val="60000"/>
                  <a:alpha val="5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2025/1/14</a:t>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t>‹#›</a:t>
            </a:fld>
            <a:endParaRPr lang="zh-CN" altLang="en-US"/>
          </a:p>
        </p:txBody>
      </p:sp>
      <p:sp>
        <p:nvSpPr>
          <p:cNvPr id="21" name="椭圆 20"/>
          <p:cNvSpPr/>
          <p:nvPr userDrawn="1">
            <p:custDataLst>
              <p:tags r:id="rId7"/>
            </p:custDataLst>
          </p:nvPr>
        </p:nvSpPr>
        <p:spPr>
          <a:xfrm>
            <a:off x="1265288" y="2118544"/>
            <a:ext cx="2620912" cy="2620912"/>
          </a:xfrm>
          <a:prstGeom prst="ellipse">
            <a:avLst/>
          </a:prstGeom>
          <a:gradFill flip="none" rotWithShape="1">
            <a:gsLst>
              <a:gs pos="0">
                <a:schemeClr val="accent1"/>
              </a:gs>
              <a:gs pos="89000">
                <a:schemeClr val="accent1">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 name="标题 1"/>
          <p:cNvSpPr>
            <a:spLocks noGrp="1"/>
          </p:cNvSpPr>
          <p:nvPr>
            <p:ph type="title" hasCustomPrompt="1"/>
            <p:custDataLst>
              <p:tags r:id="rId8"/>
            </p:custDataLst>
          </p:nvPr>
        </p:nvSpPr>
        <p:spPr>
          <a:xfrm>
            <a:off x="1452588" y="2684066"/>
            <a:ext cx="2246312" cy="988219"/>
          </a:xfrm>
        </p:spPr>
        <p:txBody>
          <a:bodyPr wrap="square" anchor="b">
            <a:normAutofit/>
          </a:bodyPr>
          <a:lstStyle>
            <a:lvl1pPr algn="ctr">
              <a:defRPr sz="5400">
                <a:solidFill>
                  <a:srgbClr val="FFFFFF"/>
                </a:solidFill>
              </a:defRPr>
            </a:lvl1pPr>
          </a:lstStyle>
          <a:p>
            <a:r>
              <a:rPr lang="zh-CN" altLang="en-US" dirty="0"/>
              <a:t>标题</a:t>
            </a:r>
          </a:p>
        </p:txBody>
      </p:sp>
      <p:sp>
        <p:nvSpPr>
          <p:cNvPr id="32" name="任意多边形: 形状 31"/>
          <p:cNvSpPr/>
          <p:nvPr userDrawn="1">
            <p:custDataLst>
              <p:tags r:id="rId9"/>
            </p:custDataLst>
          </p:nvPr>
        </p:nvSpPr>
        <p:spPr>
          <a:xfrm rot="16200000">
            <a:off x="11317840" y="3381119"/>
            <a:ext cx="503720" cy="95762"/>
          </a:xfrm>
          <a:custGeom>
            <a:avLst/>
            <a:gdLst>
              <a:gd name="connsiteX0" fmla="*/ 228600 w 252612"/>
              <a:gd name="connsiteY0" fmla="*/ 0 h 48024"/>
              <a:gd name="connsiteX1" fmla="*/ 252612 w 252612"/>
              <a:gd name="connsiteY1" fmla="*/ 24012 h 48024"/>
              <a:gd name="connsiteX2" fmla="*/ 228600 w 252612"/>
              <a:gd name="connsiteY2" fmla="*/ 48024 h 48024"/>
              <a:gd name="connsiteX3" fmla="*/ 204588 w 252612"/>
              <a:gd name="connsiteY3" fmla="*/ 24012 h 48024"/>
              <a:gd name="connsiteX4" fmla="*/ 228600 w 252612"/>
              <a:gd name="connsiteY4" fmla="*/ 0 h 48024"/>
              <a:gd name="connsiteX5" fmla="*/ 126306 w 252612"/>
              <a:gd name="connsiteY5" fmla="*/ 0 h 48024"/>
              <a:gd name="connsiteX6" fmla="*/ 150318 w 252612"/>
              <a:gd name="connsiteY6" fmla="*/ 24012 h 48024"/>
              <a:gd name="connsiteX7" fmla="*/ 126306 w 252612"/>
              <a:gd name="connsiteY7" fmla="*/ 48024 h 48024"/>
              <a:gd name="connsiteX8" fmla="*/ 102294 w 252612"/>
              <a:gd name="connsiteY8" fmla="*/ 24012 h 48024"/>
              <a:gd name="connsiteX9" fmla="*/ 126306 w 252612"/>
              <a:gd name="connsiteY9" fmla="*/ 0 h 48024"/>
              <a:gd name="connsiteX10" fmla="*/ 24012 w 252612"/>
              <a:gd name="connsiteY10" fmla="*/ 0 h 48024"/>
              <a:gd name="connsiteX11" fmla="*/ 48024 w 252612"/>
              <a:gd name="connsiteY11" fmla="*/ 24012 h 48024"/>
              <a:gd name="connsiteX12" fmla="*/ 24012 w 252612"/>
              <a:gd name="connsiteY12" fmla="*/ 48024 h 48024"/>
              <a:gd name="connsiteX13" fmla="*/ 0 w 252612"/>
              <a:gd name="connsiteY13" fmla="*/ 24012 h 48024"/>
              <a:gd name="connsiteX14" fmla="*/ 24012 w 252612"/>
              <a:gd name="connsiteY14" fmla="*/ 0 h 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12" h="48024">
                <a:moveTo>
                  <a:pt x="228600" y="0"/>
                </a:moveTo>
                <a:cubicBezTo>
                  <a:pt x="241861" y="0"/>
                  <a:pt x="252612" y="10751"/>
                  <a:pt x="252612" y="24012"/>
                </a:cubicBezTo>
                <a:cubicBezTo>
                  <a:pt x="252612" y="37273"/>
                  <a:pt x="241861" y="48024"/>
                  <a:pt x="228600" y="48024"/>
                </a:cubicBezTo>
                <a:cubicBezTo>
                  <a:pt x="215339" y="48024"/>
                  <a:pt x="204588" y="37273"/>
                  <a:pt x="204588" y="24012"/>
                </a:cubicBezTo>
                <a:cubicBezTo>
                  <a:pt x="204588" y="10751"/>
                  <a:pt x="215339" y="0"/>
                  <a:pt x="228600" y="0"/>
                </a:cubicBezTo>
                <a:close/>
                <a:moveTo>
                  <a:pt x="126306" y="0"/>
                </a:moveTo>
                <a:cubicBezTo>
                  <a:pt x="139567" y="0"/>
                  <a:pt x="150318" y="10751"/>
                  <a:pt x="150318" y="24012"/>
                </a:cubicBezTo>
                <a:cubicBezTo>
                  <a:pt x="150318" y="37273"/>
                  <a:pt x="139567" y="48024"/>
                  <a:pt x="126306" y="48024"/>
                </a:cubicBezTo>
                <a:cubicBezTo>
                  <a:pt x="113045" y="48024"/>
                  <a:pt x="102294" y="37273"/>
                  <a:pt x="102294" y="24012"/>
                </a:cubicBezTo>
                <a:cubicBezTo>
                  <a:pt x="102294" y="10751"/>
                  <a:pt x="113045" y="0"/>
                  <a:pt x="126306" y="0"/>
                </a:cubicBezTo>
                <a:close/>
                <a:moveTo>
                  <a:pt x="24012" y="0"/>
                </a:moveTo>
                <a:cubicBezTo>
                  <a:pt x="37273" y="0"/>
                  <a:pt x="48024" y="10751"/>
                  <a:pt x="48024" y="24012"/>
                </a:cubicBezTo>
                <a:cubicBezTo>
                  <a:pt x="48024" y="37273"/>
                  <a:pt x="37273" y="48024"/>
                  <a:pt x="24012" y="48024"/>
                </a:cubicBezTo>
                <a:cubicBezTo>
                  <a:pt x="10751" y="48024"/>
                  <a:pt x="0" y="37273"/>
                  <a:pt x="0" y="24012"/>
                </a:cubicBezTo>
                <a:cubicBezTo>
                  <a:pt x="0" y="10751"/>
                  <a:pt x="10751" y="0"/>
                  <a:pt x="2401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形状 33"/>
          <p:cNvSpPr/>
          <p:nvPr userDrawn="1">
            <p:custDataLst>
              <p:tags r:id="rId10"/>
            </p:custDataLst>
          </p:nvPr>
        </p:nvSpPr>
        <p:spPr>
          <a:xfrm>
            <a:off x="689610" y="5811428"/>
            <a:ext cx="992997" cy="365125"/>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gradFill flip="none" rotWithShape="1">
            <a:gsLst>
              <a:gs pos="0">
                <a:schemeClr val="accent1">
                  <a:lumMod val="60000"/>
                  <a:lumOff val="40000"/>
                </a:schemeClr>
              </a:gs>
              <a:gs pos="100000">
                <a:schemeClr val="accent1">
                  <a:lumMod val="60000"/>
                  <a:lumOff val="4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形状 35"/>
          <p:cNvSpPr/>
          <p:nvPr userDrawn="1">
            <p:custDataLst>
              <p:tags r:id="rId11"/>
            </p:custDataLst>
          </p:nvPr>
        </p:nvSpPr>
        <p:spPr>
          <a:xfrm flipH="1">
            <a:off x="10509393" y="681447"/>
            <a:ext cx="992997" cy="365125"/>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gradFill flip="none" rotWithShape="1">
            <a:gsLst>
              <a:gs pos="0">
                <a:schemeClr val="accent1">
                  <a:lumMod val="60000"/>
                  <a:lumOff val="40000"/>
                </a:schemeClr>
              </a:gs>
              <a:gs pos="100000">
                <a:schemeClr val="accent1">
                  <a:lumMod val="60000"/>
                  <a:lumOff val="4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2192000" cy="6858000"/>
          </a:xfrm>
          <a:prstGeom prst="rect">
            <a:avLst/>
          </a:prstGeom>
          <a:gradFill flip="none" rotWithShape="1">
            <a:gsLst>
              <a:gs pos="100000">
                <a:schemeClr val="bg2">
                  <a:lumMod val="90000"/>
                </a:schemeClr>
              </a:gs>
              <a:gs pos="0">
                <a:schemeClr val="bg1"/>
              </a:gs>
              <a:gs pos="56000">
                <a:schemeClr val="bg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userDrawn="1">
            <p:custDataLst>
              <p:tags r:id="rId2"/>
            </p:custDataLst>
          </p:nvPr>
        </p:nvSpPr>
        <p:spPr>
          <a:xfrm>
            <a:off x="0" y="0"/>
            <a:ext cx="3902033" cy="6858000"/>
          </a:xfrm>
          <a:custGeom>
            <a:avLst/>
            <a:gdLst>
              <a:gd name="connsiteX0" fmla="*/ 0 w 3480805"/>
              <a:gd name="connsiteY0" fmla="*/ 0 h 6117672"/>
              <a:gd name="connsiteX1" fmla="*/ 0 w 3480805"/>
              <a:gd name="connsiteY1" fmla="*/ 6117672 h 6117672"/>
              <a:gd name="connsiteX2" fmla="*/ 2680148 w 3480805"/>
              <a:gd name="connsiteY2" fmla="*/ 6117672 h 6117672"/>
              <a:gd name="connsiteX3" fmla="*/ 2831204 w 3480805"/>
              <a:gd name="connsiteY3" fmla="*/ 5915668 h 6117672"/>
              <a:gd name="connsiteX4" fmla="*/ 3480805 w 3480805"/>
              <a:gd name="connsiteY4" fmla="*/ 3789020 h 6117672"/>
              <a:gd name="connsiteX5" fmla="*/ 66071 w 3480805"/>
              <a:gd name="connsiteY5" fmla="*/ 5024 h 611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0805" h="6117672">
                <a:moveTo>
                  <a:pt x="0" y="0"/>
                </a:moveTo>
                <a:lnTo>
                  <a:pt x="0" y="6117672"/>
                </a:lnTo>
                <a:lnTo>
                  <a:pt x="2680148" y="6117672"/>
                </a:lnTo>
                <a:lnTo>
                  <a:pt x="2831204" y="5915668"/>
                </a:lnTo>
                <a:cubicBezTo>
                  <a:pt x="3241328" y="5308604"/>
                  <a:pt x="3480805" y="4576779"/>
                  <a:pt x="3480805" y="3789020"/>
                </a:cubicBezTo>
                <a:cubicBezTo>
                  <a:pt x="3480805" y="1819624"/>
                  <a:pt x="1984076" y="199808"/>
                  <a:pt x="66071" y="5024"/>
                </a:cubicBezTo>
                <a:close/>
              </a:path>
            </a:pathLst>
          </a:custGeom>
          <a:gradFill flip="none" rotWithShape="1">
            <a:gsLst>
              <a:gs pos="0">
                <a:schemeClr val="accent1">
                  <a:lumMod val="60000"/>
                  <a:lumOff val="40000"/>
                  <a:alpha val="0"/>
                </a:schemeClr>
              </a:gs>
              <a:gs pos="100000">
                <a:schemeClr val="accent1"/>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
        <p:nvSpPr>
          <p:cNvPr id="11" name="任意多边形: 形状 10"/>
          <p:cNvSpPr/>
          <p:nvPr userDrawn="1">
            <p:custDataLst>
              <p:tags r:id="rId3"/>
            </p:custDataLst>
          </p:nvPr>
        </p:nvSpPr>
        <p:spPr>
          <a:xfrm flipH="1">
            <a:off x="10122370" y="5602277"/>
            <a:ext cx="503720" cy="95762"/>
          </a:xfrm>
          <a:custGeom>
            <a:avLst/>
            <a:gdLst>
              <a:gd name="connsiteX0" fmla="*/ 228600 w 252612"/>
              <a:gd name="connsiteY0" fmla="*/ 0 h 48024"/>
              <a:gd name="connsiteX1" fmla="*/ 252612 w 252612"/>
              <a:gd name="connsiteY1" fmla="*/ 24012 h 48024"/>
              <a:gd name="connsiteX2" fmla="*/ 228600 w 252612"/>
              <a:gd name="connsiteY2" fmla="*/ 48024 h 48024"/>
              <a:gd name="connsiteX3" fmla="*/ 204588 w 252612"/>
              <a:gd name="connsiteY3" fmla="*/ 24012 h 48024"/>
              <a:gd name="connsiteX4" fmla="*/ 228600 w 252612"/>
              <a:gd name="connsiteY4" fmla="*/ 0 h 48024"/>
              <a:gd name="connsiteX5" fmla="*/ 126306 w 252612"/>
              <a:gd name="connsiteY5" fmla="*/ 0 h 48024"/>
              <a:gd name="connsiteX6" fmla="*/ 150318 w 252612"/>
              <a:gd name="connsiteY6" fmla="*/ 24012 h 48024"/>
              <a:gd name="connsiteX7" fmla="*/ 126306 w 252612"/>
              <a:gd name="connsiteY7" fmla="*/ 48024 h 48024"/>
              <a:gd name="connsiteX8" fmla="*/ 102294 w 252612"/>
              <a:gd name="connsiteY8" fmla="*/ 24012 h 48024"/>
              <a:gd name="connsiteX9" fmla="*/ 126306 w 252612"/>
              <a:gd name="connsiteY9" fmla="*/ 0 h 48024"/>
              <a:gd name="connsiteX10" fmla="*/ 24012 w 252612"/>
              <a:gd name="connsiteY10" fmla="*/ 0 h 48024"/>
              <a:gd name="connsiteX11" fmla="*/ 48024 w 252612"/>
              <a:gd name="connsiteY11" fmla="*/ 24012 h 48024"/>
              <a:gd name="connsiteX12" fmla="*/ 24012 w 252612"/>
              <a:gd name="connsiteY12" fmla="*/ 48024 h 48024"/>
              <a:gd name="connsiteX13" fmla="*/ 0 w 252612"/>
              <a:gd name="connsiteY13" fmla="*/ 24012 h 48024"/>
              <a:gd name="connsiteX14" fmla="*/ 24012 w 252612"/>
              <a:gd name="connsiteY14" fmla="*/ 0 h 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12" h="48024">
                <a:moveTo>
                  <a:pt x="228600" y="0"/>
                </a:moveTo>
                <a:cubicBezTo>
                  <a:pt x="241861" y="0"/>
                  <a:pt x="252612" y="10751"/>
                  <a:pt x="252612" y="24012"/>
                </a:cubicBezTo>
                <a:cubicBezTo>
                  <a:pt x="252612" y="37273"/>
                  <a:pt x="241861" y="48024"/>
                  <a:pt x="228600" y="48024"/>
                </a:cubicBezTo>
                <a:cubicBezTo>
                  <a:pt x="215339" y="48024"/>
                  <a:pt x="204588" y="37273"/>
                  <a:pt x="204588" y="24012"/>
                </a:cubicBezTo>
                <a:cubicBezTo>
                  <a:pt x="204588" y="10751"/>
                  <a:pt x="215339" y="0"/>
                  <a:pt x="228600" y="0"/>
                </a:cubicBezTo>
                <a:close/>
                <a:moveTo>
                  <a:pt x="126306" y="0"/>
                </a:moveTo>
                <a:cubicBezTo>
                  <a:pt x="139567" y="0"/>
                  <a:pt x="150318" y="10751"/>
                  <a:pt x="150318" y="24012"/>
                </a:cubicBezTo>
                <a:cubicBezTo>
                  <a:pt x="150318" y="37273"/>
                  <a:pt x="139567" y="48024"/>
                  <a:pt x="126306" y="48024"/>
                </a:cubicBezTo>
                <a:cubicBezTo>
                  <a:pt x="113045" y="48024"/>
                  <a:pt x="102294" y="37273"/>
                  <a:pt x="102294" y="24012"/>
                </a:cubicBezTo>
                <a:cubicBezTo>
                  <a:pt x="102294" y="10751"/>
                  <a:pt x="113045" y="0"/>
                  <a:pt x="126306" y="0"/>
                </a:cubicBezTo>
                <a:close/>
                <a:moveTo>
                  <a:pt x="24012" y="0"/>
                </a:moveTo>
                <a:cubicBezTo>
                  <a:pt x="37273" y="0"/>
                  <a:pt x="48024" y="10751"/>
                  <a:pt x="48024" y="24012"/>
                </a:cubicBezTo>
                <a:cubicBezTo>
                  <a:pt x="48024" y="37273"/>
                  <a:pt x="37273" y="48024"/>
                  <a:pt x="24012" y="48024"/>
                </a:cubicBezTo>
                <a:cubicBezTo>
                  <a:pt x="10751" y="48024"/>
                  <a:pt x="0" y="37273"/>
                  <a:pt x="0" y="24012"/>
                </a:cubicBezTo>
                <a:cubicBezTo>
                  <a:pt x="0" y="10751"/>
                  <a:pt x="10751" y="0"/>
                  <a:pt x="2401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2" name="直接连接符 11"/>
          <p:cNvCxnSpPr/>
          <p:nvPr userDrawn="1">
            <p:custDataLst>
              <p:tags r:id="rId4"/>
            </p:custDataLst>
          </p:nvPr>
        </p:nvCxnSpPr>
        <p:spPr>
          <a:xfrm flipH="1">
            <a:off x="6068378" y="5650158"/>
            <a:ext cx="3771900" cy="0"/>
          </a:xfrm>
          <a:prstGeom prst="line">
            <a:avLst/>
          </a:prstGeom>
          <a:ln>
            <a:solidFill>
              <a:schemeClr val="accent1">
                <a:lumMod val="40000"/>
                <a:lumOff val="60000"/>
                <a:alpha val="60000"/>
              </a:schemeClr>
            </a:solidFill>
          </a:ln>
        </p:spPr>
        <p:style>
          <a:lnRef idx="1">
            <a:schemeClr val="accent1"/>
          </a:lnRef>
          <a:fillRef idx="0">
            <a:schemeClr val="accent1"/>
          </a:fillRef>
          <a:effectRef idx="0">
            <a:schemeClr val="accent1"/>
          </a:effectRef>
          <a:fontRef idx="minor">
            <a:schemeClr val="tx1"/>
          </a:fontRef>
        </p:style>
      </p:cxnSp>
      <p:sp>
        <p:nvSpPr>
          <p:cNvPr id="13" name="任意多边形: 形状 12"/>
          <p:cNvSpPr/>
          <p:nvPr userDrawn="1">
            <p:custDataLst>
              <p:tags r:id="rId5"/>
            </p:custDataLst>
          </p:nvPr>
        </p:nvSpPr>
        <p:spPr>
          <a:xfrm flipH="1">
            <a:off x="895586" y="1953393"/>
            <a:ext cx="1212614" cy="445878"/>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gradFill flip="none" rotWithShape="1">
            <a:gsLst>
              <a:gs pos="0">
                <a:schemeClr val="accent1">
                  <a:lumMod val="20000"/>
                  <a:lumOff val="80000"/>
                  <a:alpha val="0"/>
                </a:schemeClr>
              </a:gs>
              <a:gs pos="100000">
                <a:schemeClr val="accent1">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 name="图片 13"/>
          <p:cNvPicPr>
            <a:picLocks noChangeAspect="1"/>
          </p:cNvPicPr>
          <p:nvPr userDrawn="1">
            <p:custDataLst>
              <p:tags r:id="rId6"/>
            </p:custDataLst>
          </p:nvPr>
        </p:nvPicPr>
        <p:blipFill rotWithShape="1">
          <a:blip r:embed="rId13">
            <a:extLst>
              <a:ext uri="{BEBA8EAE-BF5A-486C-A8C5-ECC9F3942E4B}">
                <a14:imgProps xmlns:a14="http://schemas.microsoft.com/office/drawing/2010/main">
                  <a14:imgLayer r:embed="rId14">
                    <a14:imgEffect>
                      <a14:brightnessContrast bright="5000" contrast="2000"/>
                    </a14:imgEffect>
                    <a14:imgEffect>
                      <a14:saturation sat="110000"/>
                    </a14:imgEffect>
                  </a14:imgLayer>
                </a14:imgProps>
              </a:ext>
              <a:ext uri="{28A0092B-C50C-407E-A947-70E740481C1C}">
                <a14:useLocalDpi xmlns:a14="http://schemas.microsoft.com/office/drawing/2010/main" val="0"/>
              </a:ext>
            </a:extLst>
          </a:blip>
          <a:srcRect l="21650" t="6851" r="20029" b="9236"/>
          <a:stretch>
            <a:fillRect/>
          </a:stretch>
        </p:blipFill>
        <p:spPr>
          <a:xfrm>
            <a:off x="965682" y="1095280"/>
            <a:ext cx="4308416" cy="4506997"/>
          </a:xfrm>
          <a:prstGeom prst="rect">
            <a:avLst/>
          </a:prstGeom>
        </p:spPr>
      </p:pic>
      <p:sp>
        <p:nvSpPr>
          <p:cNvPr id="2" name="标题 1"/>
          <p:cNvSpPr>
            <a:spLocks noGrp="1"/>
          </p:cNvSpPr>
          <p:nvPr>
            <p:ph type="title"/>
            <p:custDataLst>
              <p:tags r:id="rId7"/>
            </p:custDataLst>
          </p:nvPr>
        </p:nvSpPr>
        <p:spPr>
          <a:xfrm>
            <a:off x="5276498" y="3092796"/>
            <a:ext cx="5336891" cy="2089385"/>
          </a:xfrm>
        </p:spPr>
        <p:txBody>
          <a:bodyPr wrap="square" anchor="t" anchorCtr="0">
            <a:normAutofit/>
          </a:bodyPr>
          <a:lstStyle>
            <a:lvl1pPr algn="r">
              <a:defRPr sz="5400"/>
            </a:lvl1pPr>
          </a:lstStyle>
          <a:p>
            <a:r>
              <a:rPr lang="zh-CN" altLang="en-US" dirty="0"/>
              <a:t>单击此处编辑母版标题样式</a:t>
            </a:r>
          </a:p>
        </p:txBody>
      </p:sp>
      <p:sp>
        <p:nvSpPr>
          <p:cNvPr id="8" name="节编号 3"/>
          <p:cNvSpPr>
            <a:spLocks noGrp="1"/>
          </p:cNvSpPr>
          <p:nvPr>
            <p:ph type="body" sz="quarter" idx="13" hasCustomPrompt="1"/>
            <p:custDataLst>
              <p:tags r:id="rId8"/>
            </p:custDataLst>
          </p:nvPr>
        </p:nvSpPr>
        <p:spPr>
          <a:xfrm>
            <a:off x="5274098" y="1095280"/>
            <a:ext cx="5336891" cy="1860991"/>
          </a:xfrm>
        </p:spPr>
        <p:txBody>
          <a:bodyPr wrap="none" anchor="b" anchorCtr="0">
            <a:normAutofit/>
          </a:bodyPr>
          <a:lstStyle>
            <a:lvl1pPr marL="0" indent="0" algn="r">
              <a:buNone/>
              <a:defRPr sz="6000" b="1">
                <a:solidFill>
                  <a:schemeClr val="accent1">
                    <a:lumMod val="75000"/>
                  </a:schemeClr>
                </a:solidFill>
              </a:defRPr>
            </a:lvl1pPr>
          </a:lstStyle>
          <a:p>
            <a:pPr lvl="0"/>
            <a:r>
              <a:rPr lang="zh-CN" altLang="en-US" dirty="0"/>
              <a:t>节编号</a:t>
            </a:r>
          </a:p>
        </p:txBody>
      </p:sp>
      <p:sp>
        <p:nvSpPr>
          <p:cNvPr id="4" name="日期占位符 4"/>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5"/>
          <p:cNvSpPr>
            <a:spLocks noGrp="1"/>
          </p:cNvSpPr>
          <p:nvPr>
            <p:ph type="ftr" sz="quarter" idx="11"/>
            <p:custDataLst>
              <p:tags r:id="rId10"/>
            </p:custDataLst>
          </p:nvPr>
        </p:nvSpPr>
        <p:spPr/>
        <p:txBody>
          <a:bodyPr/>
          <a:lstStyle/>
          <a:p>
            <a:endParaRPr lang="zh-CN" altLang="en-US"/>
          </a:p>
        </p:txBody>
      </p:sp>
      <p:sp>
        <p:nvSpPr>
          <p:cNvPr id="6" name="灯片编号占位符 6"/>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2025/1/14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0000"/>
            <a:ext cx="10515600" cy="864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3" name="文本占位符 2"/>
          <p:cNvSpPr>
            <a:spLocks noGrp="1"/>
          </p:cNvSpPr>
          <p:nvPr>
            <p:ph type="body" idx="1" hasCustomPrompt="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文本占位符 4"/>
          <p:cNvSpPr>
            <a:spLocks noGrp="1"/>
          </p:cNvSpPr>
          <p:nvPr>
            <p:ph type="body" sz="quarter" idx="3" hasCustomPrompt="1"/>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t>2025/1/14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2025/1/14</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1"/>
            </p:custDataLst>
          </p:nvPr>
        </p:nvSpPr>
        <p:spPr>
          <a:xfrm>
            <a:off x="695960" y="360045"/>
            <a:ext cx="10801985" cy="581787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3"/>
          <p:cNvSpPr>
            <a:spLocks noGrp="1"/>
          </p:cNvSpPr>
          <p:nvPr>
            <p:ph type="ftr" sz="quarter" idx="11"/>
            <p:custDataLst>
              <p:tags r:id="rId3"/>
            </p:custDataLst>
          </p:nvPr>
        </p:nvSpPr>
        <p:spPr/>
        <p:txBody>
          <a:bodyPr/>
          <a:lstStyle/>
          <a:p>
            <a:endParaRPr lang="zh-CN" alt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0000"/>
            <a:ext cx="10515600" cy="864000"/>
          </a:xfrm>
        </p:spPr>
        <p:txBody>
          <a:bodyPr wrap="square">
            <a:normAutofit/>
          </a:bodyPr>
          <a:lstStyle/>
          <a:p>
            <a:r>
              <a:rPr lang="zh-CN" altLang="en-US" dirty="0"/>
              <a:t>单击此处编辑母版标题样式</a:t>
            </a:r>
          </a:p>
        </p:txBody>
      </p:sp>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2025/1/14</a:t>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2192000" cy="6858000"/>
          </a:xfrm>
          <a:prstGeom prst="rect">
            <a:avLst/>
          </a:prstGeom>
          <a:gradFill flip="none" rotWithShape="1">
            <a:gsLst>
              <a:gs pos="98165">
                <a:schemeClr val="bg2">
                  <a:lumMod val="90000"/>
                </a:schemeClr>
              </a:gs>
              <a:gs pos="13000">
                <a:schemeClr val="bg1"/>
              </a:gs>
              <a:gs pos="54000">
                <a:schemeClr val="bg2"/>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custDataLst>
              <p:tags r:id="rId2"/>
            </p:custDataLst>
          </p:nvPr>
        </p:nvSpPr>
        <p:spPr>
          <a:xfrm flipV="1">
            <a:off x="901685" y="0"/>
            <a:ext cx="3092721" cy="776203"/>
          </a:xfrm>
          <a:custGeom>
            <a:avLst/>
            <a:gdLst>
              <a:gd name="connsiteX0" fmla="*/ 3092721 w 3092721"/>
              <a:gd name="connsiteY0" fmla="*/ 776203 h 776203"/>
              <a:gd name="connsiteX1" fmla="*/ 0 w 3092721"/>
              <a:gd name="connsiteY1" fmla="*/ 776203 h 776203"/>
              <a:gd name="connsiteX2" fmla="*/ 54228 w 3092721"/>
              <a:gd name="connsiteY2" fmla="*/ 703685 h 776203"/>
              <a:gd name="connsiteX3" fmla="*/ 1546360 w 3092721"/>
              <a:gd name="connsiteY3" fmla="*/ 0 h 776203"/>
              <a:gd name="connsiteX4" fmla="*/ 3038493 w 3092721"/>
              <a:gd name="connsiteY4" fmla="*/ 703685 h 7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721" h="776203">
                <a:moveTo>
                  <a:pt x="3092721" y="776203"/>
                </a:moveTo>
                <a:lnTo>
                  <a:pt x="0" y="776203"/>
                </a:lnTo>
                <a:lnTo>
                  <a:pt x="54228" y="703685"/>
                </a:lnTo>
                <a:cubicBezTo>
                  <a:pt x="408895" y="273927"/>
                  <a:pt x="945638" y="0"/>
                  <a:pt x="1546360" y="0"/>
                </a:cubicBezTo>
                <a:cubicBezTo>
                  <a:pt x="2147082" y="0"/>
                  <a:pt x="2683824" y="273927"/>
                  <a:pt x="3038493" y="703685"/>
                </a:cubicBezTo>
                <a:close/>
              </a:path>
            </a:pathLst>
          </a:custGeom>
          <a:gradFill flip="none" rotWithShape="1">
            <a:gsLst>
              <a:gs pos="0">
                <a:schemeClr val="accent1">
                  <a:lumMod val="20000"/>
                  <a:lumOff val="80000"/>
                  <a:alpha val="0"/>
                </a:schemeClr>
              </a:gs>
              <a:gs pos="77000">
                <a:schemeClr val="accent1">
                  <a:lumMod val="40000"/>
                  <a:lumOff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4" name="任意多边形: 形状 13"/>
          <p:cNvSpPr/>
          <p:nvPr userDrawn="1">
            <p:custDataLst>
              <p:tags r:id="rId3"/>
            </p:custDataLst>
          </p:nvPr>
        </p:nvSpPr>
        <p:spPr>
          <a:xfrm>
            <a:off x="0" y="740328"/>
            <a:ext cx="3480805" cy="6117672"/>
          </a:xfrm>
          <a:custGeom>
            <a:avLst/>
            <a:gdLst>
              <a:gd name="connsiteX0" fmla="*/ 0 w 3480805"/>
              <a:gd name="connsiteY0" fmla="*/ 0 h 6117672"/>
              <a:gd name="connsiteX1" fmla="*/ 0 w 3480805"/>
              <a:gd name="connsiteY1" fmla="*/ 6117672 h 6117672"/>
              <a:gd name="connsiteX2" fmla="*/ 2680148 w 3480805"/>
              <a:gd name="connsiteY2" fmla="*/ 6117672 h 6117672"/>
              <a:gd name="connsiteX3" fmla="*/ 2831204 w 3480805"/>
              <a:gd name="connsiteY3" fmla="*/ 5915668 h 6117672"/>
              <a:gd name="connsiteX4" fmla="*/ 3480805 w 3480805"/>
              <a:gd name="connsiteY4" fmla="*/ 3789020 h 6117672"/>
              <a:gd name="connsiteX5" fmla="*/ 66071 w 3480805"/>
              <a:gd name="connsiteY5" fmla="*/ 5024 h 611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0805" h="6117672">
                <a:moveTo>
                  <a:pt x="0" y="0"/>
                </a:moveTo>
                <a:lnTo>
                  <a:pt x="0" y="6117672"/>
                </a:lnTo>
                <a:lnTo>
                  <a:pt x="2680148" y="6117672"/>
                </a:lnTo>
                <a:lnTo>
                  <a:pt x="2831204" y="5915668"/>
                </a:lnTo>
                <a:cubicBezTo>
                  <a:pt x="3241328" y="5308604"/>
                  <a:pt x="3480805" y="4576779"/>
                  <a:pt x="3480805" y="3789020"/>
                </a:cubicBezTo>
                <a:cubicBezTo>
                  <a:pt x="3480805" y="1819624"/>
                  <a:pt x="1984076" y="199808"/>
                  <a:pt x="66071" y="5024"/>
                </a:cubicBezTo>
                <a:close/>
              </a:path>
            </a:pathLst>
          </a:custGeom>
          <a:gradFill flip="none" rotWithShape="1">
            <a:gsLst>
              <a:gs pos="0">
                <a:schemeClr val="accent1">
                  <a:lumMod val="60000"/>
                  <a:lumOff val="40000"/>
                  <a:alpha val="0"/>
                </a:schemeClr>
              </a:gs>
              <a:gs pos="93000">
                <a:schemeClr val="accent1"/>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dirty="0"/>
          </a:p>
        </p:txBody>
      </p:sp>
      <p:sp>
        <p:nvSpPr>
          <p:cNvPr id="13" name="任意多边形: 形状 12"/>
          <p:cNvSpPr/>
          <p:nvPr userDrawn="1">
            <p:custDataLst>
              <p:tags r:id="rId4"/>
            </p:custDataLst>
          </p:nvPr>
        </p:nvSpPr>
        <p:spPr>
          <a:xfrm flipH="1">
            <a:off x="855519" y="1783786"/>
            <a:ext cx="1212614" cy="445878"/>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gradFill flip="none" rotWithShape="1">
            <a:gsLst>
              <a:gs pos="0">
                <a:schemeClr val="accent1">
                  <a:lumMod val="20000"/>
                  <a:lumOff val="80000"/>
                  <a:alpha val="0"/>
                </a:schemeClr>
              </a:gs>
              <a:gs pos="100000">
                <a:schemeClr val="accent1">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userDrawn="1">
            <p:custDataLst>
              <p:tags r:id="rId5"/>
            </p:custDataLst>
          </p:nvPr>
        </p:nvSpPr>
        <p:spPr>
          <a:xfrm flipH="1">
            <a:off x="1740402" y="4708158"/>
            <a:ext cx="640079" cy="235357"/>
          </a:xfrm>
          <a:custGeom>
            <a:avLst/>
            <a:gdLst>
              <a:gd name="connsiteX0" fmla="*/ 1860158 w 1925005"/>
              <a:gd name="connsiteY0" fmla="*/ 578130 h 707824"/>
              <a:gd name="connsiteX1" fmla="*/ 1925005 w 1925005"/>
              <a:gd name="connsiteY1" fmla="*/ 642977 h 707824"/>
              <a:gd name="connsiteX2" fmla="*/ 1860158 w 1925005"/>
              <a:gd name="connsiteY2" fmla="*/ 707824 h 707824"/>
              <a:gd name="connsiteX3" fmla="*/ 1795311 w 1925005"/>
              <a:gd name="connsiteY3" fmla="*/ 642977 h 707824"/>
              <a:gd name="connsiteX4" fmla="*/ 1860158 w 1925005"/>
              <a:gd name="connsiteY4" fmla="*/ 578130 h 707824"/>
              <a:gd name="connsiteX5" fmla="*/ 1560939 w 1925005"/>
              <a:gd name="connsiteY5" fmla="*/ 578130 h 707824"/>
              <a:gd name="connsiteX6" fmla="*/ 1625786 w 1925005"/>
              <a:gd name="connsiteY6" fmla="*/ 642977 h 707824"/>
              <a:gd name="connsiteX7" fmla="*/ 1560939 w 1925005"/>
              <a:gd name="connsiteY7" fmla="*/ 707824 h 707824"/>
              <a:gd name="connsiteX8" fmla="*/ 1496092 w 1925005"/>
              <a:gd name="connsiteY8" fmla="*/ 642977 h 707824"/>
              <a:gd name="connsiteX9" fmla="*/ 1560939 w 1925005"/>
              <a:gd name="connsiteY9" fmla="*/ 578130 h 707824"/>
              <a:gd name="connsiteX10" fmla="*/ 1261720 w 1925005"/>
              <a:gd name="connsiteY10" fmla="*/ 578130 h 707824"/>
              <a:gd name="connsiteX11" fmla="*/ 1326567 w 1925005"/>
              <a:gd name="connsiteY11" fmla="*/ 642977 h 707824"/>
              <a:gd name="connsiteX12" fmla="*/ 1261720 w 1925005"/>
              <a:gd name="connsiteY12" fmla="*/ 707824 h 707824"/>
              <a:gd name="connsiteX13" fmla="*/ 1196873 w 1925005"/>
              <a:gd name="connsiteY13" fmla="*/ 642977 h 707824"/>
              <a:gd name="connsiteX14" fmla="*/ 1261720 w 1925005"/>
              <a:gd name="connsiteY14" fmla="*/ 578130 h 707824"/>
              <a:gd name="connsiteX15" fmla="*/ 962501 w 1925005"/>
              <a:gd name="connsiteY15" fmla="*/ 578130 h 707824"/>
              <a:gd name="connsiteX16" fmla="*/ 1027348 w 1925005"/>
              <a:gd name="connsiteY16" fmla="*/ 642977 h 707824"/>
              <a:gd name="connsiteX17" fmla="*/ 962501 w 1925005"/>
              <a:gd name="connsiteY17" fmla="*/ 707824 h 707824"/>
              <a:gd name="connsiteX18" fmla="*/ 897654 w 1925005"/>
              <a:gd name="connsiteY18" fmla="*/ 642977 h 707824"/>
              <a:gd name="connsiteX19" fmla="*/ 962501 w 1925005"/>
              <a:gd name="connsiteY19" fmla="*/ 578130 h 707824"/>
              <a:gd name="connsiteX20" fmla="*/ 663283 w 1925005"/>
              <a:gd name="connsiteY20" fmla="*/ 578130 h 707824"/>
              <a:gd name="connsiteX21" fmla="*/ 728130 w 1925005"/>
              <a:gd name="connsiteY21" fmla="*/ 642977 h 707824"/>
              <a:gd name="connsiteX22" fmla="*/ 663283 w 1925005"/>
              <a:gd name="connsiteY22" fmla="*/ 707824 h 707824"/>
              <a:gd name="connsiteX23" fmla="*/ 598436 w 1925005"/>
              <a:gd name="connsiteY23" fmla="*/ 642977 h 707824"/>
              <a:gd name="connsiteX24" fmla="*/ 663283 w 1925005"/>
              <a:gd name="connsiteY24" fmla="*/ 578130 h 707824"/>
              <a:gd name="connsiteX25" fmla="*/ 364065 w 1925005"/>
              <a:gd name="connsiteY25" fmla="*/ 578130 h 707824"/>
              <a:gd name="connsiteX26" fmla="*/ 428912 w 1925005"/>
              <a:gd name="connsiteY26" fmla="*/ 642977 h 707824"/>
              <a:gd name="connsiteX27" fmla="*/ 364065 w 1925005"/>
              <a:gd name="connsiteY27" fmla="*/ 707824 h 707824"/>
              <a:gd name="connsiteX28" fmla="*/ 299218 w 1925005"/>
              <a:gd name="connsiteY28" fmla="*/ 642977 h 707824"/>
              <a:gd name="connsiteX29" fmla="*/ 364065 w 1925005"/>
              <a:gd name="connsiteY29" fmla="*/ 578130 h 707824"/>
              <a:gd name="connsiteX30" fmla="*/ 64847 w 1925005"/>
              <a:gd name="connsiteY30" fmla="*/ 578130 h 707824"/>
              <a:gd name="connsiteX31" fmla="*/ 129694 w 1925005"/>
              <a:gd name="connsiteY31" fmla="*/ 642977 h 707824"/>
              <a:gd name="connsiteX32" fmla="*/ 64847 w 1925005"/>
              <a:gd name="connsiteY32" fmla="*/ 707824 h 707824"/>
              <a:gd name="connsiteX33" fmla="*/ 0 w 1925005"/>
              <a:gd name="connsiteY33" fmla="*/ 642977 h 707824"/>
              <a:gd name="connsiteX34" fmla="*/ 64847 w 1925005"/>
              <a:gd name="connsiteY34" fmla="*/ 578130 h 707824"/>
              <a:gd name="connsiteX35" fmla="*/ 1860158 w 1925005"/>
              <a:gd name="connsiteY35" fmla="*/ 289065 h 707824"/>
              <a:gd name="connsiteX36" fmla="*/ 1925005 w 1925005"/>
              <a:gd name="connsiteY36" fmla="*/ 353912 h 707824"/>
              <a:gd name="connsiteX37" fmla="*/ 1860158 w 1925005"/>
              <a:gd name="connsiteY37" fmla="*/ 418759 h 707824"/>
              <a:gd name="connsiteX38" fmla="*/ 1795311 w 1925005"/>
              <a:gd name="connsiteY38" fmla="*/ 353912 h 707824"/>
              <a:gd name="connsiteX39" fmla="*/ 1860158 w 1925005"/>
              <a:gd name="connsiteY39" fmla="*/ 289065 h 707824"/>
              <a:gd name="connsiteX40" fmla="*/ 1560939 w 1925005"/>
              <a:gd name="connsiteY40" fmla="*/ 289065 h 707824"/>
              <a:gd name="connsiteX41" fmla="*/ 1625786 w 1925005"/>
              <a:gd name="connsiteY41" fmla="*/ 353912 h 707824"/>
              <a:gd name="connsiteX42" fmla="*/ 1560939 w 1925005"/>
              <a:gd name="connsiteY42" fmla="*/ 418759 h 707824"/>
              <a:gd name="connsiteX43" fmla="*/ 1496092 w 1925005"/>
              <a:gd name="connsiteY43" fmla="*/ 353912 h 707824"/>
              <a:gd name="connsiteX44" fmla="*/ 1560939 w 1925005"/>
              <a:gd name="connsiteY44" fmla="*/ 289065 h 707824"/>
              <a:gd name="connsiteX45" fmla="*/ 1261720 w 1925005"/>
              <a:gd name="connsiteY45" fmla="*/ 289065 h 707824"/>
              <a:gd name="connsiteX46" fmla="*/ 1326567 w 1925005"/>
              <a:gd name="connsiteY46" fmla="*/ 353912 h 707824"/>
              <a:gd name="connsiteX47" fmla="*/ 1261720 w 1925005"/>
              <a:gd name="connsiteY47" fmla="*/ 418759 h 707824"/>
              <a:gd name="connsiteX48" fmla="*/ 1196873 w 1925005"/>
              <a:gd name="connsiteY48" fmla="*/ 353912 h 707824"/>
              <a:gd name="connsiteX49" fmla="*/ 1261720 w 1925005"/>
              <a:gd name="connsiteY49" fmla="*/ 289065 h 707824"/>
              <a:gd name="connsiteX50" fmla="*/ 962501 w 1925005"/>
              <a:gd name="connsiteY50" fmla="*/ 289065 h 707824"/>
              <a:gd name="connsiteX51" fmla="*/ 1027348 w 1925005"/>
              <a:gd name="connsiteY51" fmla="*/ 353912 h 707824"/>
              <a:gd name="connsiteX52" fmla="*/ 962501 w 1925005"/>
              <a:gd name="connsiteY52" fmla="*/ 418759 h 707824"/>
              <a:gd name="connsiteX53" fmla="*/ 897654 w 1925005"/>
              <a:gd name="connsiteY53" fmla="*/ 353912 h 707824"/>
              <a:gd name="connsiteX54" fmla="*/ 962501 w 1925005"/>
              <a:gd name="connsiteY54" fmla="*/ 289065 h 707824"/>
              <a:gd name="connsiteX55" fmla="*/ 663283 w 1925005"/>
              <a:gd name="connsiteY55" fmla="*/ 289065 h 707824"/>
              <a:gd name="connsiteX56" fmla="*/ 728130 w 1925005"/>
              <a:gd name="connsiteY56" fmla="*/ 353912 h 707824"/>
              <a:gd name="connsiteX57" fmla="*/ 663283 w 1925005"/>
              <a:gd name="connsiteY57" fmla="*/ 418759 h 707824"/>
              <a:gd name="connsiteX58" fmla="*/ 598436 w 1925005"/>
              <a:gd name="connsiteY58" fmla="*/ 353912 h 707824"/>
              <a:gd name="connsiteX59" fmla="*/ 663283 w 1925005"/>
              <a:gd name="connsiteY59" fmla="*/ 289065 h 707824"/>
              <a:gd name="connsiteX60" fmla="*/ 364065 w 1925005"/>
              <a:gd name="connsiteY60" fmla="*/ 289065 h 707824"/>
              <a:gd name="connsiteX61" fmla="*/ 428912 w 1925005"/>
              <a:gd name="connsiteY61" fmla="*/ 353912 h 707824"/>
              <a:gd name="connsiteX62" fmla="*/ 364065 w 1925005"/>
              <a:gd name="connsiteY62" fmla="*/ 418759 h 707824"/>
              <a:gd name="connsiteX63" fmla="*/ 299218 w 1925005"/>
              <a:gd name="connsiteY63" fmla="*/ 353912 h 707824"/>
              <a:gd name="connsiteX64" fmla="*/ 364065 w 1925005"/>
              <a:gd name="connsiteY64" fmla="*/ 289065 h 707824"/>
              <a:gd name="connsiteX65" fmla="*/ 64847 w 1925005"/>
              <a:gd name="connsiteY65" fmla="*/ 289065 h 707824"/>
              <a:gd name="connsiteX66" fmla="*/ 129694 w 1925005"/>
              <a:gd name="connsiteY66" fmla="*/ 353912 h 707824"/>
              <a:gd name="connsiteX67" fmla="*/ 64847 w 1925005"/>
              <a:gd name="connsiteY67" fmla="*/ 418759 h 707824"/>
              <a:gd name="connsiteX68" fmla="*/ 0 w 1925005"/>
              <a:gd name="connsiteY68" fmla="*/ 353912 h 707824"/>
              <a:gd name="connsiteX69" fmla="*/ 64847 w 1925005"/>
              <a:gd name="connsiteY69" fmla="*/ 289065 h 707824"/>
              <a:gd name="connsiteX70" fmla="*/ 1860158 w 1925005"/>
              <a:gd name="connsiteY70" fmla="*/ 0 h 707824"/>
              <a:gd name="connsiteX71" fmla="*/ 1925005 w 1925005"/>
              <a:gd name="connsiteY71" fmla="*/ 64847 h 707824"/>
              <a:gd name="connsiteX72" fmla="*/ 1860158 w 1925005"/>
              <a:gd name="connsiteY72" fmla="*/ 129694 h 707824"/>
              <a:gd name="connsiteX73" fmla="*/ 1795311 w 1925005"/>
              <a:gd name="connsiteY73" fmla="*/ 64847 h 707824"/>
              <a:gd name="connsiteX74" fmla="*/ 1860158 w 1925005"/>
              <a:gd name="connsiteY74" fmla="*/ 0 h 707824"/>
              <a:gd name="connsiteX75" fmla="*/ 1560939 w 1925005"/>
              <a:gd name="connsiteY75" fmla="*/ 0 h 707824"/>
              <a:gd name="connsiteX76" fmla="*/ 1625786 w 1925005"/>
              <a:gd name="connsiteY76" fmla="*/ 64847 h 707824"/>
              <a:gd name="connsiteX77" fmla="*/ 1560939 w 1925005"/>
              <a:gd name="connsiteY77" fmla="*/ 129694 h 707824"/>
              <a:gd name="connsiteX78" fmla="*/ 1496092 w 1925005"/>
              <a:gd name="connsiteY78" fmla="*/ 64847 h 707824"/>
              <a:gd name="connsiteX79" fmla="*/ 1560939 w 1925005"/>
              <a:gd name="connsiteY79" fmla="*/ 0 h 707824"/>
              <a:gd name="connsiteX80" fmla="*/ 1261720 w 1925005"/>
              <a:gd name="connsiteY80" fmla="*/ 0 h 707824"/>
              <a:gd name="connsiteX81" fmla="*/ 1326567 w 1925005"/>
              <a:gd name="connsiteY81" fmla="*/ 64847 h 707824"/>
              <a:gd name="connsiteX82" fmla="*/ 1261720 w 1925005"/>
              <a:gd name="connsiteY82" fmla="*/ 129694 h 707824"/>
              <a:gd name="connsiteX83" fmla="*/ 1196873 w 1925005"/>
              <a:gd name="connsiteY83" fmla="*/ 64847 h 707824"/>
              <a:gd name="connsiteX84" fmla="*/ 1261720 w 1925005"/>
              <a:gd name="connsiteY84" fmla="*/ 0 h 707824"/>
              <a:gd name="connsiteX85" fmla="*/ 962501 w 1925005"/>
              <a:gd name="connsiteY85" fmla="*/ 0 h 707824"/>
              <a:gd name="connsiteX86" fmla="*/ 1027348 w 1925005"/>
              <a:gd name="connsiteY86" fmla="*/ 64847 h 707824"/>
              <a:gd name="connsiteX87" fmla="*/ 962501 w 1925005"/>
              <a:gd name="connsiteY87" fmla="*/ 129694 h 707824"/>
              <a:gd name="connsiteX88" fmla="*/ 897654 w 1925005"/>
              <a:gd name="connsiteY88" fmla="*/ 64847 h 707824"/>
              <a:gd name="connsiteX89" fmla="*/ 962501 w 1925005"/>
              <a:gd name="connsiteY89" fmla="*/ 0 h 707824"/>
              <a:gd name="connsiteX90" fmla="*/ 663283 w 1925005"/>
              <a:gd name="connsiteY90" fmla="*/ 0 h 707824"/>
              <a:gd name="connsiteX91" fmla="*/ 728130 w 1925005"/>
              <a:gd name="connsiteY91" fmla="*/ 64847 h 707824"/>
              <a:gd name="connsiteX92" fmla="*/ 663283 w 1925005"/>
              <a:gd name="connsiteY92" fmla="*/ 129694 h 707824"/>
              <a:gd name="connsiteX93" fmla="*/ 598436 w 1925005"/>
              <a:gd name="connsiteY93" fmla="*/ 64847 h 707824"/>
              <a:gd name="connsiteX94" fmla="*/ 663283 w 1925005"/>
              <a:gd name="connsiteY94" fmla="*/ 0 h 707824"/>
              <a:gd name="connsiteX95" fmla="*/ 364065 w 1925005"/>
              <a:gd name="connsiteY95" fmla="*/ 0 h 707824"/>
              <a:gd name="connsiteX96" fmla="*/ 428912 w 1925005"/>
              <a:gd name="connsiteY96" fmla="*/ 64847 h 707824"/>
              <a:gd name="connsiteX97" fmla="*/ 364065 w 1925005"/>
              <a:gd name="connsiteY97" fmla="*/ 129694 h 707824"/>
              <a:gd name="connsiteX98" fmla="*/ 299218 w 1925005"/>
              <a:gd name="connsiteY98" fmla="*/ 64847 h 707824"/>
              <a:gd name="connsiteX99" fmla="*/ 364065 w 1925005"/>
              <a:gd name="connsiteY99" fmla="*/ 0 h 707824"/>
              <a:gd name="connsiteX100" fmla="*/ 64847 w 1925005"/>
              <a:gd name="connsiteY100" fmla="*/ 0 h 707824"/>
              <a:gd name="connsiteX101" fmla="*/ 129694 w 1925005"/>
              <a:gd name="connsiteY101" fmla="*/ 64847 h 707824"/>
              <a:gd name="connsiteX102" fmla="*/ 64847 w 1925005"/>
              <a:gd name="connsiteY102" fmla="*/ 129694 h 707824"/>
              <a:gd name="connsiteX103" fmla="*/ 0 w 1925005"/>
              <a:gd name="connsiteY103" fmla="*/ 64847 h 707824"/>
              <a:gd name="connsiteX104" fmla="*/ 64847 w 1925005"/>
              <a:gd name="connsiteY104" fmla="*/ 0 h 7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25005" h="707824">
                <a:moveTo>
                  <a:pt x="1860158" y="578130"/>
                </a:moveTo>
                <a:cubicBezTo>
                  <a:pt x="1895972" y="578130"/>
                  <a:pt x="1925005" y="607163"/>
                  <a:pt x="1925005" y="642977"/>
                </a:cubicBezTo>
                <a:cubicBezTo>
                  <a:pt x="1925005" y="678791"/>
                  <a:pt x="1895972" y="707824"/>
                  <a:pt x="1860158" y="707824"/>
                </a:cubicBezTo>
                <a:cubicBezTo>
                  <a:pt x="1824344" y="707824"/>
                  <a:pt x="1795311" y="678791"/>
                  <a:pt x="1795311" y="642977"/>
                </a:cubicBezTo>
                <a:cubicBezTo>
                  <a:pt x="1795311" y="607163"/>
                  <a:pt x="1824344" y="578130"/>
                  <a:pt x="1860158" y="578130"/>
                </a:cubicBezTo>
                <a:close/>
                <a:moveTo>
                  <a:pt x="1560939" y="578130"/>
                </a:moveTo>
                <a:cubicBezTo>
                  <a:pt x="1596753" y="578130"/>
                  <a:pt x="1625786" y="607163"/>
                  <a:pt x="1625786" y="642977"/>
                </a:cubicBezTo>
                <a:cubicBezTo>
                  <a:pt x="1625786" y="678791"/>
                  <a:pt x="1596753" y="707824"/>
                  <a:pt x="1560939" y="707824"/>
                </a:cubicBezTo>
                <a:cubicBezTo>
                  <a:pt x="1525125" y="707824"/>
                  <a:pt x="1496092" y="678791"/>
                  <a:pt x="1496092" y="642977"/>
                </a:cubicBezTo>
                <a:cubicBezTo>
                  <a:pt x="1496092" y="607163"/>
                  <a:pt x="1525125" y="578130"/>
                  <a:pt x="1560939" y="578130"/>
                </a:cubicBezTo>
                <a:close/>
                <a:moveTo>
                  <a:pt x="1261720" y="578130"/>
                </a:moveTo>
                <a:cubicBezTo>
                  <a:pt x="1297534" y="578130"/>
                  <a:pt x="1326567" y="607163"/>
                  <a:pt x="1326567" y="642977"/>
                </a:cubicBezTo>
                <a:cubicBezTo>
                  <a:pt x="1326567" y="678791"/>
                  <a:pt x="1297534" y="707824"/>
                  <a:pt x="1261720" y="707824"/>
                </a:cubicBezTo>
                <a:cubicBezTo>
                  <a:pt x="1225906" y="707824"/>
                  <a:pt x="1196873" y="678791"/>
                  <a:pt x="1196873" y="642977"/>
                </a:cubicBezTo>
                <a:cubicBezTo>
                  <a:pt x="1196873" y="607163"/>
                  <a:pt x="1225906" y="578130"/>
                  <a:pt x="1261720" y="578130"/>
                </a:cubicBezTo>
                <a:close/>
                <a:moveTo>
                  <a:pt x="962501" y="578130"/>
                </a:moveTo>
                <a:cubicBezTo>
                  <a:pt x="998315" y="578130"/>
                  <a:pt x="1027348" y="607163"/>
                  <a:pt x="1027348" y="642977"/>
                </a:cubicBezTo>
                <a:cubicBezTo>
                  <a:pt x="1027348" y="678791"/>
                  <a:pt x="998315" y="707824"/>
                  <a:pt x="962501" y="707824"/>
                </a:cubicBezTo>
                <a:cubicBezTo>
                  <a:pt x="926687" y="707824"/>
                  <a:pt x="897654" y="678791"/>
                  <a:pt x="897654" y="642977"/>
                </a:cubicBezTo>
                <a:cubicBezTo>
                  <a:pt x="897654" y="607163"/>
                  <a:pt x="926687" y="578130"/>
                  <a:pt x="962501" y="578130"/>
                </a:cubicBezTo>
                <a:close/>
                <a:moveTo>
                  <a:pt x="663283" y="578130"/>
                </a:moveTo>
                <a:cubicBezTo>
                  <a:pt x="699097" y="578130"/>
                  <a:pt x="728130" y="607163"/>
                  <a:pt x="728130" y="642977"/>
                </a:cubicBezTo>
                <a:cubicBezTo>
                  <a:pt x="728130" y="678791"/>
                  <a:pt x="699097" y="707824"/>
                  <a:pt x="663283" y="707824"/>
                </a:cubicBezTo>
                <a:cubicBezTo>
                  <a:pt x="627469" y="707824"/>
                  <a:pt x="598436" y="678791"/>
                  <a:pt x="598436" y="642977"/>
                </a:cubicBezTo>
                <a:cubicBezTo>
                  <a:pt x="598436" y="607163"/>
                  <a:pt x="627469" y="578130"/>
                  <a:pt x="663283" y="578130"/>
                </a:cubicBezTo>
                <a:close/>
                <a:moveTo>
                  <a:pt x="364065" y="578130"/>
                </a:moveTo>
                <a:cubicBezTo>
                  <a:pt x="399879" y="578130"/>
                  <a:pt x="428912" y="607163"/>
                  <a:pt x="428912" y="642977"/>
                </a:cubicBezTo>
                <a:cubicBezTo>
                  <a:pt x="428912" y="678791"/>
                  <a:pt x="399879" y="707824"/>
                  <a:pt x="364065" y="707824"/>
                </a:cubicBezTo>
                <a:cubicBezTo>
                  <a:pt x="328251" y="707824"/>
                  <a:pt x="299218" y="678791"/>
                  <a:pt x="299218" y="642977"/>
                </a:cubicBezTo>
                <a:cubicBezTo>
                  <a:pt x="299218" y="607163"/>
                  <a:pt x="328251" y="578130"/>
                  <a:pt x="364065" y="578130"/>
                </a:cubicBezTo>
                <a:close/>
                <a:moveTo>
                  <a:pt x="64847" y="578130"/>
                </a:moveTo>
                <a:cubicBezTo>
                  <a:pt x="100661" y="578130"/>
                  <a:pt x="129694" y="607163"/>
                  <a:pt x="129694" y="642977"/>
                </a:cubicBezTo>
                <a:cubicBezTo>
                  <a:pt x="129694" y="678791"/>
                  <a:pt x="100661" y="707824"/>
                  <a:pt x="64847" y="707824"/>
                </a:cubicBezTo>
                <a:cubicBezTo>
                  <a:pt x="29033" y="707824"/>
                  <a:pt x="0" y="678791"/>
                  <a:pt x="0" y="642977"/>
                </a:cubicBezTo>
                <a:cubicBezTo>
                  <a:pt x="0" y="607163"/>
                  <a:pt x="29033" y="578130"/>
                  <a:pt x="64847" y="578130"/>
                </a:cubicBezTo>
                <a:close/>
                <a:moveTo>
                  <a:pt x="1860158" y="289065"/>
                </a:moveTo>
                <a:cubicBezTo>
                  <a:pt x="1895972" y="289065"/>
                  <a:pt x="1925005" y="318098"/>
                  <a:pt x="1925005" y="353912"/>
                </a:cubicBezTo>
                <a:cubicBezTo>
                  <a:pt x="1925005" y="389726"/>
                  <a:pt x="1895972" y="418759"/>
                  <a:pt x="1860158" y="418759"/>
                </a:cubicBezTo>
                <a:cubicBezTo>
                  <a:pt x="1824344" y="418759"/>
                  <a:pt x="1795311" y="389726"/>
                  <a:pt x="1795311" y="353912"/>
                </a:cubicBezTo>
                <a:cubicBezTo>
                  <a:pt x="1795311" y="318098"/>
                  <a:pt x="1824344" y="289065"/>
                  <a:pt x="1860158" y="289065"/>
                </a:cubicBezTo>
                <a:close/>
                <a:moveTo>
                  <a:pt x="1560939" y="289065"/>
                </a:moveTo>
                <a:cubicBezTo>
                  <a:pt x="1596753" y="289065"/>
                  <a:pt x="1625786" y="318098"/>
                  <a:pt x="1625786" y="353912"/>
                </a:cubicBezTo>
                <a:cubicBezTo>
                  <a:pt x="1625786" y="389726"/>
                  <a:pt x="1596753" y="418759"/>
                  <a:pt x="1560939" y="418759"/>
                </a:cubicBezTo>
                <a:cubicBezTo>
                  <a:pt x="1525125" y="418759"/>
                  <a:pt x="1496092" y="389726"/>
                  <a:pt x="1496092" y="353912"/>
                </a:cubicBezTo>
                <a:cubicBezTo>
                  <a:pt x="1496092" y="318098"/>
                  <a:pt x="1525125" y="289065"/>
                  <a:pt x="1560939" y="289065"/>
                </a:cubicBezTo>
                <a:close/>
                <a:moveTo>
                  <a:pt x="1261720" y="289065"/>
                </a:moveTo>
                <a:cubicBezTo>
                  <a:pt x="1297534" y="289065"/>
                  <a:pt x="1326567" y="318098"/>
                  <a:pt x="1326567" y="353912"/>
                </a:cubicBezTo>
                <a:cubicBezTo>
                  <a:pt x="1326567" y="389726"/>
                  <a:pt x="1297534" y="418759"/>
                  <a:pt x="1261720" y="418759"/>
                </a:cubicBezTo>
                <a:cubicBezTo>
                  <a:pt x="1225906" y="418759"/>
                  <a:pt x="1196873" y="389726"/>
                  <a:pt x="1196873" y="353912"/>
                </a:cubicBezTo>
                <a:cubicBezTo>
                  <a:pt x="1196873" y="318098"/>
                  <a:pt x="1225906" y="289065"/>
                  <a:pt x="1261720" y="289065"/>
                </a:cubicBezTo>
                <a:close/>
                <a:moveTo>
                  <a:pt x="962501" y="289065"/>
                </a:moveTo>
                <a:cubicBezTo>
                  <a:pt x="998315" y="289065"/>
                  <a:pt x="1027348" y="318098"/>
                  <a:pt x="1027348" y="353912"/>
                </a:cubicBezTo>
                <a:cubicBezTo>
                  <a:pt x="1027348" y="389726"/>
                  <a:pt x="998315" y="418759"/>
                  <a:pt x="962501" y="418759"/>
                </a:cubicBezTo>
                <a:cubicBezTo>
                  <a:pt x="926687" y="418759"/>
                  <a:pt x="897654" y="389726"/>
                  <a:pt x="897654" y="353912"/>
                </a:cubicBezTo>
                <a:cubicBezTo>
                  <a:pt x="897654" y="318098"/>
                  <a:pt x="926687" y="289065"/>
                  <a:pt x="962501" y="289065"/>
                </a:cubicBezTo>
                <a:close/>
                <a:moveTo>
                  <a:pt x="663283" y="289065"/>
                </a:moveTo>
                <a:cubicBezTo>
                  <a:pt x="699097" y="289065"/>
                  <a:pt x="728130" y="318098"/>
                  <a:pt x="728130" y="353912"/>
                </a:cubicBezTo>
                <a:cubicBezTo>
                  <a:pt x="728130" y="389726"/>
                  <a:pt x="699097" y="418759"/>
                  <a:pt x="663283" y="418759"/>
                </a:cubicBezTo>
                <a:cubicBezTo>
                  <a:pt x="627469" y="418759"/>
                  <a:pt x="598436" y="389726"/>
                  <a:pt x="598436" y="353912"/>
                </a:cubicBezTo>
                <a:cubicBezTo>
                  <a:pt x="598436" y="318098"/>
                  <a:pt x="627469" y="289065"/>
                  <a:pt x="663283" y="289065"/>
                </a:cubicBezTo>
                <a:close/>
                <a:moveTo>
                  <a:pt x="364065" y="289065"/>
                </a:moveTo>
                <a:cubicBezTo>
                  <a:pt x="399879" y="289065"/>
                  <a:pt x="428912" y="318098"/>
                  <a:pt x="428912" y="353912"/>
                </a:cubicBezTo>
                <a:cubicBezTo>
                  <a:pt x="428912" y="389726"/>
                  <a:pt x="399879" y="418759"/>
                  <a:pt x="364065" y="418759"/>
                </a:cubicBezTo>
                <a:cubicBezTo>
                  <a:pt x="328251" y="418759"/>
                  <a:pt x="299218" y="389726"/>
                  <a:pt x="299218" y="353912"/>
                </a:cubicBezTo>
                <a:cubicBezTo>
                  <a:pt x="299218" y="318098"/>
                  <a:pt x="328251" y="289065"/>
                  <a:pt x="364065" y="289065"/>
                </a:cubicBezTo>
                <a:close/>
                <a:moveTo>
                  <a:pt x="64847" y="289065"/>
                </a:moveTo>
                <a:cubicBezTo>
                  <a:pt x="100661" y="289065"/>
                  <a:pt x="129694" y="318098"/>
                  <a:pt x="129694" y="353912"/>
                </a:cubicBezTo>
                <a:cubicBezTo>
                  <a:pt x="129694" y="389726"/>
                  <a:pt x="100661" y="418759"/>
                  <a:pt x="64847" y="418759"/>
                </a:cubicBezTo>
                <a:cubicBezTo>
                  <a:pt x="29033" y="418759"/>
                  <a:pt x="0" y="389726"/>
                  <a:pt x="0" y="353912"/>
                </a:cubicBezTo>
                <a:cubicBezTo>
                  <a:pt x="0" y="318098"/>
                  <a:pt x="29033" y="289065"/>
                  <a:pt x="64847" y="289065"/>
                </a:cubicBezTo>
                <a:close/>
                <a:moveTo>
                  <a:pt x="1860158" y="0"/>
                </a:moveTo>
                <a:cubicBezTo>
                  <a:pt x="1895972" y="0"/>
                  <a:pt x="1925005" y="29033"/>
                  <a:pt x="1925005" y="64847"/>
                </a:cubicBezTo>
                <a:cubicBezTo>
                  <a:pt x="1925005" y="100661"/>
                  <a:pt x="1895972" y="129694"/>
                  <a:pt x="1860158" y="129694"/>
                </a:cubicBezTo>
                <a:cubicBezTo>
                  <a:pt x="1824344" y="129694"/>
                  <a:pt x="1795311" y="100661"/>
                  <a:pt x="1795311" y="64847"/>
                </a:cubicBezTo>
                <a:cubicBezTo>
                  <a:pt x="1795311" y="29033"/>
                  <a:pt x="1824344" y="0"/>
                  <a:pt x="1860158" y="0"/>
                </a:cubicBezTo>
                <a:close/>
                <a:moveTo>
                  <a:pt x="1560939" y="0"/>
                </a:moveTo>
                <a:cubicBezTo>
                  <a:pt x="1596753" y="0"/>
                  <a:pt x="1625786" y="29033"/>
                  <a:pt x="1625786" y="64847"/>
                </a:cubicBezTo>
                <a:cubicBezTo>
                  <a:pt x="1625786" y="100661"/>
                  <a:pt x="1596753" y="129694"/>
                  <a:pt x="1560939" y="129694"/>
                </a:cubicBezTo>
                <a:cubicBezTo>
                  <a:pt x="1525125" y="129694"/>
                  <a:pt x="1496092" y="100661"/>
                  <a:pt x="1496092" y="64847"/>
                </a:cubicBezTo>
                <a:cubicBezTo>
                  <a:pt x="1496092" y="29033"/>
                  <a:pt x="1525125" y="0"/>
                  <a:pt x="1560939" y="0"/>
                </a:cubicBezTo>
                <a:close/>
                <a:moveTo>
                  <a:pt x="1261720" y="0"/>
                </a:moveTo>
                <a:cubicBezTo>
                  <a:pt x="1297534" y="0"/>
                  <a:pt x="1326567" y="29033"/>
                  <a:pt x="1326567" y="64847"/>
                </a:cubicBezTo>
                <a:cubicBezTo>
                  <a:pt x="1326567" y="100661"/>
                  <a:pt x="1297534" y="129694"/>
                  <a:pt x="1261720" y="129694"/>
                </a:cubicBezTo>
                <a:cubicBezTo>
                  <a:pt x="1225906" y="129694"/>
                  <a:pt x="1196873" y="100661"/>
                  <a:pt x="1196873" y="64847"/>
                </a:cubicBezTo>
                <a:cubicBezTo>
                  <a:pt x="1196873" y="29033"/>
                  <a:pt x="1225906" y="0"/>
                  <a:pt x="1261720" y="0"/>
                </a:cubicBezTo>
                <a:close/>
                <a:moveTo>
                  <a:pt x="962501" y="0"/>
                </a:moveTo>
                <a:cubicBezTo>
                  <a:pt x="998315" y="0"/>
                  <a:pt x="1027348" y="29033"/>
                  <a:pt x="1027348" y="64847"/>
                </a:cubicBezTo>
                <a:cubicBezTo>
                  <a:pt x="1027348" y="100661"/>
                  <a:pt x="998315" y="129694"/>
                  <a:pt x="962501" y="129694"/>
                </a:cubicBezTo>
                <a:cubicBezTo>
                  <a:pt x="926687" y="129694"/>
                  <a:pt x="897654" y="100661"/>
                  <a:pt x="897654" y="64847"/>
                </a:cubicBezTo>
                <a:cubicBezTo>
                  <a:pt x="897654" y="29033"/>
                  <a:pt x="926687" y="0"/>
                  <a:pt x="962501" y="0"/>
                </a:cubicBezTo>
                <a:close/>
                <a:moveTo>
                  <a:pt x="663283" y="0"/>
                </a:moveTo>
                <a:cubicBezTo>
                  <a:pt x="699097" y="0"/>
                  <a:pt x="728130" y="29033"/>
                  <a:pt x="728130" y="64847"/>
                </a:cubicBezTo>
                <a:cubicBezTo>
                  <a:pt x="728130" y="100661"/>
                  <a:pt x="699097" y="129694"/>
                  <a:pt x="663283" y="129694"/>
                </a:cubicBezTo>
                <a:cubicBezTo>
                  <a:pt x="627469" y="129694"/>
                  <a:pt x="598436" y="100661"/>
                  <a:pt x="598436" y="64847"/>
                </a:cubicBezTo>
                <a:cubicBezTo>
                  <a:pt x="598436" y="29033"/>
                  <a:pt x="627469" y="0"/>
                  <a:pt x="663283" y="0"/>
                </a:cubicBezTo>
                <a:close/>
                <a:moveTo>
                  <a:pt x="364065" y="0"/>
                </a:moveTo>
                <a:cubicBezTo>
                  <a:pt x="399879" y="0"/>
                  <a:pt x="428912" y="29033"/>
                  <a:pt x="428912" y="64847"/>
                </a:cubicBezTo>
                <a:cubicBezTo>
                  <a:pt x="428912" y="100661"/>
                  <a:pt x="399879" y="129694"/>
                  <a:pt x="364065" y="129694"/>
                </a:cubicBezTo>
                <a:cubicBezTo>
                  <a:pt x="328251" y="129694"/>
                  <a:pt x="299218" y="100661"/>
                  <a:pt x="299218" y="64847"/>
                </a:cubicBezTo>
                <a:cubicBezTo>
                  <a:pt x="299218" y="29033"/>
                  <a:pt x="328251" y="0"/>
                  <a:pt x="364065" y="0"/>
                </a:cubicBezTo>
                <a:close/>
                <a:moveTo>
                  <a:pt x="64847" y="0"/>
                </a:moveTo>
                <a:cubicBezTo>
                  <a:pt x="100661" y="0"/>
                  <a:pt x="129694" y="29033"/>
                  <a:pt x="129694" y="64847"/>
                </a:cubicBezTo>
                <a:cubicBezTo>
                  <a:pt x="129694" y="100661"/>
                  <a:pt x="100661" y="129694"/>
                  <a:pt x="64847" y="129694"/>
                </a:cubicBezTo>
                <a:cubicBezTo>
                  <a:pt x="29033" y="129694"/>
                  <a:pt x="0" y="100661"/>
                  <a:pt x="0" y="64847"/>
                </a:cubicBezTo>
                <a:cubicBezTo>
                  <a:pt x="0" y="29033"/>
                  <a:pt x="29033" y="0"/>
                  <a:pt x="64847"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图片 11"/>
          <p:cNvPicPr>
            <a:picLocks noChangeAspect="1"/>
          </p:cNvPicPr>
          <p:nvPr userDrawn="1">
            <p:custDataLst>
              <p:tags r:id="rId6"/>
            </p:custDataLst>
          </p:nvPr>
        </p:nvPicPr>
        <p:blipFill rotWithShape="1">
          <a:blip r:embed="rId15">
            <a:extLst>
              <a:ext uri="{BEBA8EAE-BF5A-486C-A8C5-ECC9F3942E4B}">
                <a14:imgProps xmlns:a14="http://schemas.microsoft.com/office/drawing/2010/main">
                  <a14:imgLayer r:embed="rId16">
                    <a14:imgEffect>
                      <a14:saturation sat="130000"/>
                    </a14:imgEffect>
                  </a14:imgLayer>
                </a14:imgProps>
              </a:ext>
            </a:extLst>
          </a:blip>
          <a:srcRect l="7041" t="15861" r="12084" b="12963"/>
          <a:stretch>
            <a:fillRect/>
          </a:stretch>
        </p:blipFill>
        <p:spPr>
          <a:xfrm>
            <a:off x="448127" y="1372652"/>
            <a:ext cx="5168724" cy="4398481"/>
          </a:xfrm>
          <a:prstGeom prst="rect">
            <a:avLst/>
          </a:prstGeom>
        </p:spPr>
      </p:pic>
      <p:sp>
        <p:nvSpPr>
          <p:cNvPr id="11" name="任意多边形: 形状 10"/>
          <p:cNvSpPr/>
          <p:nvPr userDrawn="1">
            <p:custDataLst>
              <p:tags r:id="rId7"/>
            </p:custDataLst>
          </p:nvPr>
        </p:nvSpPr>
        <p:spPr>
          <a:xfrm>
            <a:off x="10618079" y="990827"/>
            <a:ext cx="503720" cy="95762"/>
          </a:xfrm>
          <a:custGeom>
            <a:avLst/>
            <a:gdLst>
              <a:gd name="connsiteX0" fmla="*/ 228600 w 252612"/>
              <a:gd name="connsiteY0" fmla="*/ 0 h 48024"/>
              <a:gd name="connsiteX1" fmla="*/ 252612 w 252612"/>
              <a:gd name="connsiteY1" fmla="*/ 24012 h 48024"/>
              <a:gd name="connsiteX2" fmla="*/ 228600 w 252612"/>
              <a:gd name="connsiteY2" fmla="*/ 48024 h 48024"/>
              <a:gd name="connsiteX3" fmla="*/ 204588 w 252612"/>
              <a:gd name="connsiteY3" fmla="*/ 24012 h 48024"/>
              <a:gd name="connsiteX4" fmla="*/ 228600 w 252612"/>
              <a:gd name="connsiteY4" fmla="*/ 0 h 48024"/>
              <a:gd name="connsiteX5" fmla="*/ 126306 w 252612"/>
              <a:gd name="connsiteY5" fmla="*/ 0 h 48024"/>
              <a:gd name="connsiteX6" fmla="*/ 150318 w 252612"/>
              <a:gd name="connsiteY6" fmla="*/ 24012 h 48024"/>
              <a:gd name="connsiteX7" fmla="*/ 126306 w 252612"/>
              <a:gd name="connsiteY7" fmla="*/ 48024 h 48024"/>
              <a:gd name="connsiteX8" fmla="*/ 102294 w 252612"/>
              <a:gd name="connsiteY8" fmla="*/ 24012 h 48024"/>
              <a:gd name="connsiteX9" fmla="*/ 126306 w 252612"/>
              <a:gd name="connsiteY9" fmla="*/ 0 h 48024"/>
              <a:gd name="connsiteX10" fmla="*/ 24012 w 252612"/>
              <a:gd name="connsiteY10" fmla="*/ 0 h 48024"/>
              <a:gd name="connsiteX11" fmla="*/ 48024 w 252612"/>
              <a:gd name="connsiteY11" fmla="*/ 24012 h 48024"/>
              <a:gd name="connsiteX12" fmla="*/ 24012 w 252612"/>
              <a:gd name="connsiteY12" fmla="*/ 48024 h 48024"/>
              <a:gd name="connsiteX13" fmla="*/ 0 w 252612"/>
              <a:gd name="connsiteY13" fmla="*/ 24012 h 48024"/>
              <a:gd name="connsiteX14" fmla="*/ 24012 w 252612"/>
              <a:gd name="connsiteY14" fmla="*/ 0 h 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12" h="48024">
                <a:moveTo>
                  <a:pt x="228600" y="0"/>
                </a:moveTo>
                <a:cubicBezTo>
                  <a:pt x="241861" y="0"/>
                  <a:pt x="252612" y="10751"/>
                  <a:pt x="252612" y="24012"/>
                </a:cubicBezTo>
                <a:cubicBezTo>
                  <a:pt x="252612" y="37273"/>
                  <a:pt x="241861" y="48024"/>
                  <a:pt x="228600" y="48024"/>
                </a:cubicBezTo>
                <a:cubicBezTo>
                  <a:pt x="215339" y="48024"/>
                  <a:pt x="204588" y="37273"/>
                  <a:pt x="204588" y="24012"/>
                </a:cubicBezTo>
                <a:cubicBezTo>
                  <a:pt x="204588" y="10751"/>
                  <a:pt x="215339" y="0"/>
                  <a:pt x="228600" y="0"/>
                </a:cubicBezTo>
                <a:close/>
                <a:moveTo>
                  <a:pt x="126306" y="0"/>
                </a:moveTo>
                <a:cubicBezTo>
                  <a:pt x="139567" y="0"/>
                  <a:pt x="150318" y="10751"/>
                  <a:pt x="150318" y="24012"/>
                </a:cubicBezTo>
                <a:cubicBezTo>
                  <a:pt x="150318" y="37273"/>
                  <a:pt x="139567" y="48024"/>
                  <a:pt x="126306" y="48024"/>
                </a:cubicBezTo>
                <a:cubicBezTo>
                  <a:pt x="113045" y="48024"/>
                  <a:pt x="102294" y="37273"/>
                  <a:pt x="102294" y="24012"/>
                </a:cubicBezTo>
                <a:cubicBezTo>
                  <a:pt x="102294" y="10751"/>
                  <a:pt x="113045" y="0"/>
                  <a:pt x="126306" y="0"/>
                </a:cubicBezTo>
                <a:close/>
                <a:moveTo>
                  <a:pt x="24012" y="0"/>
                </a:moveTo>
                <a:cubicBezTo>
                  <a:pt x="37273" y="0"/>
                  <a:pt x="48024" y="10751"/>
                  <a:pt x="48024" y="24012"/>
                </a:cubicBezTo>
                <a:cubicBezTo>
                  <a:pt x="48024" y="37273"/>
                  <a:pt x="37273" y="48024"/>
                  <a:pt x="24012" y="48024"/>
                </a:cubicBezTo>
                <a:cubicBezTo>
                  <a:pt x="10751" y="48024"/>
                  <a:pt x="0" y="37273"/>
                  <a:pt x="0" y="24012"/>
                </a:cubicBezTo>
                <a:cubicBezTo>
                  <a:pt x="0" y="10751"/>
                  <a:pt x="10751" y="0"/>
                  <a:pt x="2401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zh-CN" altLang="en-US"/>
          </a:p>
        </p:txBody>
      </p:sp>
      <p:sp>
        <p:nvSpPr>
          <p:cNvPr id="2" name="标题 1"/>
          <p:cNvSpPr>
            <a:spLocks noGrp="1"/>
          </p:cNvSpPr>
          <p:nvPr userDrawn="1">
            <p:ph type="ctrTitle"/>
            <p:custDataLst>
              <p:tags r:id="rId8"/>
            </p:custDataLst>
          </p:nvPr>
        </p:nvSpPr>
        <p:spPr>
          <a:xfrm>
            <a:off x="5749294" y="1296931"/>
            <a:ext cx="5384200" cy="2289129"/>
          </a:xfrm>
        </p:spPr>
        <p:txBody>
          <a:bodyPr wrap="square" anchor="b">
            <a:normAutofit/>
          </a:bodyPr>
          <a:lstStyle>
            <a:lvl1pPr algn="r">
              <a:lnSpc>
                <a:spcPct val="100000"/>
              </a:lnSpc>
              <a:defRPr sz="6000"/>
            </a:lvl1pPr>
          </a:lstStyle>
          <a:p>
            <a:r>
              <a:rPr lang="zh-CN" altLang="en-US" dirty="0"/>
              <a:t>单击此处编辑母版标题样式</a:t>
            </a:r>
          </a:p>
        </p:txBody>
      </p:sp>
      <p:sp>
        <p:nvSpPr>
          <p:cNvPr id="3" name="副标题 2"/>
          <p:cNvSpPr>
            <a:spLocks noGrp="1"/>
          </p:cNvSpPr>
          <p:nvPr userDrawn="1">
            <p:ph type="subTitle" idx="1" hasCustomPrompt="1"/>
            <p:custDataLst>
              <p:tags r:id="rId9"/>
            </p:custDataLst>
          </p:nvPr>
        </p:nvSpPr>
        <p:spPr>
          <a:xfrm>
            <a:off x="5749294" y="3730060"/>
            <a:ext cx="5384200" cy="972000"/>
          </a:xfrm>
        </p:spPr>
        <p:txBody>
          <a:bodyPr wrap="square">
            <a:normAutofit/>
          </a:bodyPr>
          <a:lstStyle>
            <a:lvl1pPr marL="0" indent="0" algn="r">
              <a:lnSpc>
                <a:spcPct val="100000"/>
              </a:lnSpc>
              <a:buNone/>
              <a:defRPr sz="4000" b="1"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userDrawn="1">
            <p:ph type="dt" sz="half" idx="10"/>
            <p:custDataLst>
              <p:tags r:id="rId10"/>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4"/>
          <p:cNvSpPr>
            <a:spLocks noGrp="1"/>
          </p:cNvSpPr>
          <p:nvPr userDrawn="1">
            <p:ph type="ftr" sz="quarter" idx="11"/>
            <p:custDataLst>
              <p:tags r:id="rId11"/>
            </p:custDataLst>
          </p:nvPr>
        </p:nvSpPr>
        <p:spPr/>
        <p:txBody>
          <a:bodyPr/>
          <a:lstStyle/>
          <a:p>
            <a:endParaRPr lang="zh-CN" altLang="en-US"/>
          </a:p>
        </p:txBody>
      </p:sp>
      <p:sp>
        <p:nvSpPr>
          <p:cNvPr id="6" name="灯片编号占位符 5"/>
          <p:cNvSpPr>
            <a:spLocks noGrp="1"/>
          </p:cNvSpPr>
          <p:nvPr userDrawn="1">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4" name="署名占位符 10"/>
          <p:cNvSpPr>
            <a:spLocks noGrp="1"/>
          </p:cNvSpPr>
          <p:nvPr userDrawn="1">
            <p:ph type="body" sz="quarter" idx="17" hasCustomPrompt="1"/>
            <p:custDataLst>
              <p:tags r:id="rId13"/>
            </p:custDataLst>
          </p:nvPr>
        </p:nvSpPr>
        <p:spPr>
          <a:xfrm>
            <a:off x="8256313" y="5082469"/>
            <a:ext cx="2880000" cy="504000"/>
          </a:xfrm>
          <a:prstGeom prst="roundRect">
            <a:avLst>
              <a:gd name="adj" fmla="val 50000"/>
            </a:avLst>
          </a:prstGeom>
          <a:gradFill>
            <a:gsLst>
              <a:gs pos="31000">
                <a:schemeClr val="accent1"/>
              </a:gs>
              <a:gs pos="100000">
                <a:schemeClr val="accent1">
                  <a:lumMod val="75000"/>
                </a:schemeClr>
              </a:gs>
            </a:gsLst>
            <a:lin ang="2700000" scaled="1"/>
          </a:gradFill>
        </p:spPr>
        <p:txBody>
          <a:bodyPr wrap="square" anchor="ctr">
            <a:normAutofit/>
          </a:bodyPr>
          <a:lstStyle>
            <a:lvl1pPr marL="0" indent="0" algn="ctr">
              <a:lnSpc>
                <a:spcPct val="100000"/>
              </a:lnSpc>
              <a:buNone/>
              <a:defRPr sz="1600">
                <a:solidFill>
                  <a:srgbClr val="FFFFFF"/>
                </a:solidFill>
              </a:defRPr>
            </a:lvl1pPr>
          </a:lstStyle>
          <a:p>
            <a:pPr lvl="0"/>
            <a:r>
              <a:rPr lang="zh-CN" altLang="en-US" dirty="0"/>
              <a:t>署名</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2000" cy="6858000"/>
          </a:xfrm>
          <a:prstGeom prst="rect">
            <a:avLst/>
          </a:prstGeom>
          <a:gradFill flip="none" rotWithShape="1">
            <a:gsLst>
              <a:gs pos="100000">
                <a:schemeClr val="bg2">
                  <a:lumMod val="90000"/>
                </a:schemeClr>
              </a:gs>
              <a:gs pos="0">
                <a:schemeClr val="bg1"/>
              </a:gs>
              <a:gs pos="51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6"/>
          <p:cNvSpPr/>
          <p:nvPr>
            <p:custDataLst>
              <p:tags r:id="rId2"/>
            </p:custDataLst>
          </p:nvPr>
        </p:nvSpPr>
        <p:spPr>
          <a:xfrm>
            <a:off x="0" y="0"/>
            <a:ext cx="3240000" cy="6858000"/>
          </a:xfrm>
          <a:prstGeom prst="round1Rect">
            <a:avLst>
              <a:gd name="adj" fmla="val 0"/>
            </a:avLst>
          </a:prstGeom>
          <a:gradFill>
            <a:gsLst>
              <a:gs pos="0">
                <a:schemeClr val="accent1">
                  <a:lumMod val="50000"/>
                </a:schemeClr>
              </a:gs>
              <a:gs pos="85000">
                <a:schemeClr val="accent1"/>
              </a:gs>
              <a:gs pos="33000">
                <a:schemeClr val="accent1">
                  <a:lumMod val="75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ym typeface="+mn-ea"/>
            </a:endParaRPr>
          </a:p>
        </p:txBody>
      </p:sp>
      <p:sp>
        <p:nvSpPr>
          <p:cNvPr id="6" name="椭圆 5"/>
          <p:cNvSpPr/>
          <p:nvPr>
            <p:custDataLst>
              <p:tags r:id="rId3"/>
            </p:custDataLst>
          </p:nvPr>
        </p:nvSpPr>
        <p:spPr>
          <a:xfrm>
            <a:off x="11698203" y="3024188"/>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p:custDataLst>
              <p:tags r:id="rId4"/>
            </p:custDataLst>
          </p:nvPr>
        </p:nvSpPr>
        <p:spPr>
          <a:xfrm>
            <a:off x="11698203" y="3208632"/>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5"/>
            </p:custDataLst>
          </p:nvPr>
        </p:nvSpPr>
        <p:spPr>
          <a:xfrm>
            <a:off x="11698203" y="3393077"/>
            <a:ext cx="71848" cy="718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p:cNvSpPr/>
          <p:nvPr>
            <p:custDataLst>
              <p:tags r:id="rId6"/>
            </p:custDataLst>
          </p:nvPr>
        </p:nvSpPr>
        <p:spPr>
          <a:xfrm>
            <a:off x="11698203" y="3577521"/>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7"/>
            </p:custDataLst>
          </p:nvPr>
        </p:nvSpPr>
        <p:spPr>
          <a:xfrm>
            <a:off x="11698203" y="3761966"/>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任意多边形: 形状 15"/>
          <p:cNvSpPr/>
          <p:nvPr>
            <p:custDataLst>
              <p:tags r:id="rId8"/>
            </p:custDataLst>
          </p:nvPr>
        </p:nvSpPr>
        <p:spPr>
          <a:xfrm rot="10800000" flipV="1">
            <a:off x="0" y="0"/>
            <a:ext cx="1295400" cy="1306759"/>
          </a:xfrm>
          <a:custGeom>
            <a:avLst/>
            <a:gdLst>
              <a:gd name="connsiteX0" fmla="*/ 431419 w 998784"/>
              <a:gd name="connsiteY0" fmla="*/ 0 h 1007542"/>
              <a:gd name="connsiteX1" fmla="*/ 442 w 998784"/>
              <a:gd name="connsiteY1" fmla="*/ 0 h 1007542"/>
              <a:gd name="connsiteX2" fmla="*/ 0 w 998784"/>
              <a:gd name="connsiteY2" fmla="*/ 8757 h 1007542"/>
              <a:gd name="connsiteX3" fmla="*/ 896665 w 998784"/>
              <a:gd name="connsiteY3" fmla="*/ 1002385 h 1007542"/>
              <a:gd name="connsiteX4" fmla="*/ 998784 w 998784"/>
              <a:gd name="connsiteY4" fmla="*/ 1007542 h 1007542"/>
              <a:gd name="connsiteX5" fmla="*/ 998784 w 998784"/>
              <a:gd name="connsiteY5" fmla="*/ 577005 h 1007542"/>
              <a:gd name="connsiteX6" fmla="*/ 430536 w 998784"/>
              <a:gd name="connsiteY6" fmla="*/ 8757 h 100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784" h="1007542">
                <a:moveTo>
                  <a:pt x="431419" y="0"/>
                </a:moveTo>
                <a:lnTo>
                  <a:pt x="442" y="0"/>
                </a:lnTo>
                <a:lnTo>
                  <a:pt x="0" y="8757"/>
                </a:lnTo>
                <a:cubicBezTo>
                  <a:pt x="0" y="525895"/>
                  <a:pt x="393021" y="951238"/>
                  <a:pt x="896665" y="1002385"/>
                </a:cubicBezTo>
                <a:lnTo>
                  <a:pt x="998784" y="1007542"/>
                </a:lnTo>
                <a:lnTo>
                  <a:pt x="998784" y="577005"/>
                </a:lnTo>
                <a:cubicBezTo>
                  <a:pt x="684949" y="577005"/>
                  <a:pt x="430536" y="322592"/>
                  <a:pt x="430536" y="8757"/>
                </a:cubicBezTo>
                <a:close/>
              </a:path>
            </a:pathLst>
          </a:custGeom>
          <a:gradFill flip="none" rotWithShape="1">
            <a:gsLst>
              <a:gs pos="0">
                <a:schemeClr val="bg2">
                  <a:lumMod val="90000"/>
                  <a:alpha val="20000"/>
                </a:schemeClr>
              </a:gs>
              <a:gs pos="100000">
                <a:schemeClr val="bg2">
                  <a:lumMod val="9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2" name="标题 1"/>
          <p:cNvSpPr>
            <a:spLocks noGrp="1"/>
          </p:cNvSpPr>
          <p:nvPr>
            <p:ph type="title" hasCustomPrompt="1"/>
            <p:custDataLst>
              <p:tags r:id="rId9"/>
            </p:custDataLst>
          </p:nvPr>
        </p:nvSpPr>
        <p:spPr>
          <a:xfrm>
            <a:off x="750844" y="948311"/>
            <a:ext cx="1738312" cy="1081088"/>
          </a:xfrm>
        </p:spPr>
        <p:txBody>
          <a:bodyPr wrap="square" anchor="b" anchorCtr="0">
            <a:normAutofit/>
          </a:bodyPr>
          <a:lstStyle>
            <a:lvl1pPr algn="ctr">
              <a:defRPr sz="5400">
                <a:solidFill>
                  <a:srgbClr val="FFFFFF"/>
                </a:solidFill>
              </a:defRPr>
            </a:lvl1pPr>
          </a:lstStyle>
          <a:p>
            <a:r>
              <a:rPr lang="zh-CN" altLang="en-US" dirty="0"/>
              <a:t>标题</a:t>
            </a:r>
          </a:p>
        </p:txBody>
      </p:sp>
      <p:pic>
        <p:nvPicPr>
          <p:cNvPr id="18" name="图片 17"/>
          <p:cNvPicPr>
            <a:picLocks noChangeAspect="1"/>
          </p:cNvPicPr>
          <p:nvPr>
            <p:custDataLst>
              <p:tags r:id="rId10"/>
            </p:custDataLst>
          </p:nvPr>
        </p:nvPicPr>
        <p:blipFill rotWithShape="1">
          <a:blip r:embed="rId16"/>
          <a:srcRect/>
          <a:stretch>
            <a:fillRect/>
          </a:stretch>
        </p:blipFill>
        <p:spPr>
          <a:xfrm>
            <a:off x="328017" y="4216251"/>
            <a:ext cx="2911983" cy="2641749"/>
          </a:xfrm>
          <a:prstGeom prst="rect">
            <a:avLst/>
          </a:prstGeom>
        </p:spPr>
      </p:pic>
      <p:pic>
        <p:nvPicPr>
          <p:cNvPr id="15" name="图片 14"/>
          <p:cNvPicPr>
            <a:picLocks noChangeAspect="1"/>
          </p:cNvPicPr>
          <p:nvPr>
            <p:custDataLst>
              <p:tags r:id="rId11"/>
            </p:custDataLst>
          </p:nvPr>
        </p:nvPicPr>
        <p:blipFill rotWithShape="1">
          <a:blip r:embed="rId17">
            <a:extLst>
              <a:ext uri="{28A0092B-C50C-407E-A947-70E740481C1C}">
                <a14:useLocalDpi xmlns:a14="http://schemas.microsoft.com/office/drawing/2010/main" val="0"/>
              </a:ext>
            </a:extLst>
          </a:blip>
          <a:srcRect l="25314" r="-2402" b="37667"/>
          <a:stretch>
            <a:fillRect/>
          </a:stretch>
        </p:blipFill>
        <p:spPr>
          <a:xfrm>
            <a:off x="0" y="5680464"/>
            <a:ext cx="2443319" cy="1177536"/>
          </a:xfrm>
          <a:prstGeom prst="rect">
            <a:avLst/>
          </a:prstGeom>
        </p:spPr>
      </p:pic>
      <p:sp>
        <p:nvSpPr>
          <p:cNvPr id="7" name="日期占位符 3"/>
          <p:cNvSpPr>
            <a:spLocks noGrp="1"/>
          </p:cNvSpPr>
          <p:nvPr>
            <p:ph type="dt" sz="half" idx="10"/>
            <p:custDataLst>
              <p:tags r:id="rId12"/>
            </p:custDataLst>
          </p:nvPr>
        </p:nvSpPr>
        <p:spPr/>
        <p:txBody>
          <a:bodyPr wrap="square">
            <a:normAutofit/>
          </a:bodyPr>
          <a:lstStyle/>
          <a:p>
            <a:fld id="{5592522B-0F24-4480-B9DD-A9474A6880D6}" type="datetimeFigureOut">
              <a:rPr lang="zh-CN" altLang="en-US" smtClean="0"/>
              <a:t>2025/1/14</a:t>
            </a:fld>
            <a:endParaRPr lang="zh-CN" altLang="en-US"/>
          </a:p>
        </p:txBody>
      </p:sp>
      <p:sp>
        <p:nvSpPr>
          <p:cNvPr id="8" name="页脚占位符 4"/>
          <p:cNvSpPr>
            <a:spLocks noGrp="1"/>
          </p:cNvSpPr>
          <p:nvPr>
            <p:ph type="ftr" sz="quarter" idx="11"/>
            <p:custDataLst>
              <p:tags r:id="rId13"/>
            </p:custDataLst>
          </p:nvPr>
        </p:nvSpPr>
        <p:spPr/>
        <p:txBody>
          <a:bodyPr/>
          <a:lstStyle/>
          <a:p>
            <a:endParaRPr lang="zh-CN" altLang="en-US"/>
          </a:p>
        </p:txBody>
      </p:sp>
      <p:sp>
        <p:nvSpPr>
          <p:cNvPr id="9" name="灯片编号占位符 5"/>
          <p:cNvSpPr>
            <a:spLocks noGrp="1"/>
          </p:cNvSpPr>
          <p:nvPr>
            <p:ph type="sldNum" sz="quarter" idx="12"/>
            <p:custDataLst>
              <p:tags r:id="rId1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1999" cy="6858000"/>
          </a:xfrm>
          <a:prstGeom prst="rect">
            <a:avLst/>
          </a:prstGeom>
          <a:gradFill flip="none" rotWithShape="1">
            <a:gsLst>
              <a:gs pos="83000">
                <a:schemeClr val="bg2">
                  <a:lumMod val="90000"/>
                </a:schemeClr>
              </a:gs>
              <a:gs pos="0">
                <a:schemeClr val="bg1"/>
              </a:gs>
              <a:gs pos="39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 空心 8"/>
          <p:cNvSpPr/>
          <p:nvPr>
            <p:custDataLst>
              <p:tags r:id="rId2"/>
            </p:custDataLst>
          </p:nvPr>
        </p:nvSpPr>
        <p:spPr>
          <a:xfrm rot="10800000" flipV="1">
            <a:off x="6353470" y="681821"/>
            <a:ext cx="5566202" cy="5566206"/>
          </a:xfrm>
          <a:prstGeom prst="donut">
            <a:avLst>
              <a:gd name="adj" fmla="val 25015"/>
            </a:avLst>
          </a:prstGeom>
          <a:gradFill flip="none" rotWithShape="1">
            <a:gsLst>
              <a:gs pos="4000">
                <a:schemeClr val="bg2">
                  <a:lumMod val="75000"/>
                  <a:alpha val="40000"/>
                </a:schemeClr>
              </a:gs>
              <a:gs pos="100000">
                <a:schemeClr val="bg2">
                  <a:lumMod val="90000"/>
                  <a:alpha val="12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grpSp>
        <p:nvGrpSpPr>
          <p:cNvPr id="10" name="组合 9"/>
          <p:cNvGrpSpPr/>
          <p:nvPr>
            <p:custDataLst>
              <p:tags r:id="rId3"/>
            </p:custDataLst>
          </p:nvPr>
        </p:nvGrpSpPr>
        <p:grpSpPr>
          <a:xfrm>
            <a:off x="7027637" y="1349910"/>
            <a:ext cx="4256168" cy="4256170"/>
            <a:chOff x="6767481" y="1229960"/>
            <a:chExt cx="4356393" cy="4356394"/>
          </a:xfrm>
        </p:grpSpPr>
        <p:sp>
          <p:nvSpPr>
            <p:cNvPr id="11" name="椭圆 10"/>
            <p:cNvSpPr/>
            <p:nvPr>
              <p:custDataLst>
                <p:tags r:id="rId18"/>
              </p:custDataLst>
            </p:nvPr>
          </p:nvSpPr>
          <p:spPr>
            <a:xfrm>
              <a:off x="6767481" y="1229960"/>
              <a:ext cx="4356393" cy="4356394"/>
            </a:xfrm>
            <a:prstGeom prst="ellipse">
              <a:avLst/>
            </a:prstGeom>
            <a:solidFill>
              <a:schemeClr val="bg2"/>
            </a:solidFill>
            <a:ln>
              <a:solidFill>
                <a:schemeClr val="accent1">
                  <a:lumMod val="40000"/>
                  <a:lumOff val="6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p:cNvSpPr/>
            <p:nvPr>
              <p:custDataLst>
                <p:tags r:id="rId19"/>
              </p:custDataLst>
            </p:nvPr>
          </p:nvSpPr>
          <p:spPr>
            <a:xfrm>
              <a:off x="6919557" y="1360060"/>
              <a:ext cx="4098806" cy="4098807"/>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椭圆 14"/>
          <p:cNvSpPr/>
          <p:nvPr>
            <p:custDataLst>
              <p:tags r:id="rId4"/>
            </p:custDataLst>
          </p:nvPr>
        </p:nvSpPr>
        <p:spPr>
          <a:xfrm>
            <a:off x="566216" y="3024187"/>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p:cNvSpPr/>
          <p:nvPr>
            <p:custDataLst>
              <p:tags r:id="rId5"/>
            </p:custDataLst>
          </p:nvPr>
        </p:nvSpPr>
        <p:spPr>
          <a:xfrm>
            <a:off x="566216" y="3208631"/>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custDataLst>
              <p:tags r:id="rId6"/>
            </p:custDataLst>
          </p:nvPr>
        </p:nvSpPr>
        <p:spPr>
          <a:xfrm>
            <a:off x="566216" y="3393076"/>
            <a:ext cx="71848" cy="718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p:cNvSpPr/>
          <p:nvPr>
            <p:custDataLst>
              <p:tags r:id="rId7"/>
            </p:custDataLst>
          </p:nvPr>
        </p:nvSpPr>
        <p:spPr>
          <a:xfrm>
            <a:off x="566216" y="3577520"/>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custDataLst>
              <p:tags r:id="rId8"/>
            </p:custDataLst>
          </p:nvPr>
        </p:nvSpPr>
        <p:spPr>
          <a:xfrm>
            <a:off x="566216" y="3761965"/>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0" name="直接连接符 19"/>
          <p:cNvCxnSpPr/>
          <p:nvPr>
            <p:custDataLst>
              <p:tags r:id="rId9"/>
            </p:custDataLst>
          </p:nvPr>
        </p:nvCxnSpPr>
        <p:spPr>
          <a:xfrm>
            <a:off x="1308100" y="5943600"/>
            <a:ext cx="4838792" cy="0"/>
          </a:xfrm>
          <a:prstGeom prst="line">
            <a:avLst/>
          </a:prstGeom>
          <a:ln>
            <a:solidFill>
              <a:schemeClr val="accent1">
                <a:lumMod val="40000"/>
                <a:lumOff val="6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0"/>
            </p:custDataLst>
          </p:nvPr>
        </p:nvCxnSpPr>
        <p:spPr>
          <a:xfrm>
            <a:off x="1308100" y="5943600"/>
            <a:ext cx="4186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11"/>
            </p:custDataLst>
          </p:nvPr>
        </p:nvSpPr>
        <p:spPr>
          <a:xfrm>
            <a:off x="1310640" y="3218180"/>
            <a:ext cx="5229225" cy="2402840"/>
          </a:xfrm>
        </p:spPr>
        <p:txBody>
          <a:bodyPr wrap="square" anchor="t" anchorCtr="0">
            <a:normAutofit/>
          </a:bodyPr>
          <a:lstStyle>
            <a:lvl1pPr algn="l">
              <a:defRPr sz="5400">
                <a:solidFill>
                  <a:schemeClr val="tx2"/>
                </a:solidFill>
              </a:defRPr>
            </a:lvl1pPr>
          </a:lstStyle>
          <a:p>
            <a:r>
              <a:rPr lang="zh-CN" altLang="en-US" dirty="0"/>
              <a:t>单击此处编辑母版标题样式</a:t>
            </a:r>
          </a:p>
        </p:txBody>
      </p:sp>
      <p:sp>
        <p:nvSpPr>
          <p:cNvPr id="8" name="节编号 3"/>
          <p:cNvSpPr>
            <a:spLocks noGrp="1"/>
          </p:cNvSpPr>
          <p:nvPr>
            <p:ph type="body" sz="quarter" idx="13" hasCustomPrompt="1"/>
            <p:custDataLst>
              <p:tags r:id="rId12"/>
            </p:custDataLst>
          </p:nvPr>
        </p:nvSpPr>
        <p:spPr>
          <a:xfrm>
            <a:off x="1308100" y="1800187"/>
            <a:ext cx="3276600" cy="1224000"/>
          </a:xfrm>
        </p:spPr>
        <p:txBody>
          <a:bodyPr wrap="none" anchor="ctr">
            <a:normAutofit/>
          </a:bodyPr>
          <a:lstStyle>
            <a:lvl1pPr marL="0" indent="0" algn="l">
              <a:buNone/>
              <a:defRPr sz="6000" b="1">
                <a:solidFill>
                  <a:schemeClr val="accent1"/>
                </a:solidFill>
              </a:defRPr>
            </a:lvl1pPr>
          </a:lstStyle>
          <a:p>
            <a:pPr lvl="0"/>
            <a:r>
              <a:rPr lang="zh-CN" altLang="en-US" dirty="0"/>
              <a:t>节编号</a:t>
            </a:r>
          </a:p>
        </p:txBody>
      </p:sp>
      <p:sp>
        <p:nvSpPr>
          <p:cNvPr id="4" name="日期占位符 4"/>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5"/>
          <p:cNvSpPr>
            <a:spLocks noGrp="1"/>
          </p:cNvSpPr>
          <p:nvPr>
            <p:ph type="ftr" sz="quarter" idx="11"/>
            <p:custDataLst>
              <p:tags r:id="rId14"/>
            </p:custDataLst>
          </p:nvPr>
        </p:nvSpPr>
        <p:spPr/>
        <p:txBody>
          <a:bodyPr/>
          <a:lstStyle/>
          <a:p>
            <a:endParaRPr lang="zh-CN" altLang="en-US"/>
          </a:p>
        </p:txBody>
      </p:sp>
      <p:sp>
        <p:nvSpPr>
          <p:cNvPr id="6" name="灯片编号占位符 6"/>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t>‹#›</a:t>
            </a:fld>
            <a:endParaRPr lang="zh-CN" altLang="en-US"/>
          </a:p>
        </p:txBody>
      </p:sp>
      <p:sp>
        <p:nvSpPr>
          <p:cNvPr id="22" name="任意多边形: 形状 21"/>
          <p:cNvSpPr/>
          <p:nvPr>
            <p:custDataLst>
              <p:tags r:id="rId16"/>
            </p:custDataLst>
          </p:nvPr>
        </p:nvSpPr>
        <p:spPr>
          <a:xfrm>
            <a:off x="6353470" y="2275512"/>
            <a:ext cx="647139" cy="332848"/>
          </a:xfrm>
          <a:custGeom>
            <a:avLst/>
            <a:gdLst>
              <a:gd name="connsiteX0" fmla="*/ 623797 w 647139"/>
              <a:gd name="connsiteY0" fmla="*/ 286296 h 332848"/>
              <a:gd name="connsiteX1" fmla="*/ 647139 w 647139"/>
              <a:gd name="connsiteY1" fmla="*/ 309573 h 332848"/>
              <a:gd name="connsiteX2" fmla="*/ 623797 w 647139"/>
              <a:gd name="connsiteY2" fmla="*/ 332848 h 332848"/>
              <a:gd name="connsiteX3" fmla="*/ 600456 w 647139"/>
              <a:gd name="connsiteY3" fmla="*/ 309573 h 332848"/>
              <a:gd name="connsiteX4" fmla="*/ 623797 w 647139"/>
              <a:gd name="connsiteY4" fmla="*/ 286296 h 332848"/>
              <a:gd name="connsiteX5" fmla="*/ 538018 w 647139"/>
              <a:gd name="connsiteY5" fmla="*/ 286296 h 332848"/>
              <a:gd name="connsiteX6" fmla="*/ 561359 w 647139"/>
              <a:gd name="connsiteY6" fmla="*/ 309573 h 332848"/>
              <a:gd name="connsiteX7" fmla="*/ 538018 w 647139"/>
              <a:gd name="connsiteY7" fmla="*/ 332848 h 332848"/>
              <a:gd name="connsiteX8" fmla="*/ 514676 w 647139"/>
              <a:gd name="connsiteY8" fmla="*/ 309573 h 332848"/>
              <a:gd name="connsiteX9" fmla="*/ 538018 w 647139"/>
              <a:gd name="connsiteY9" fmla="*/ 286296 h 332848"/>
              <a:gd name="connsiteX10" fmla="*/ 452239 w 647139"/>
              <a:gd name="connsiteY10" fmla="*/ 286296 h 332848"/>
              <a:gd name="connsiteX11" fmla="*/ 475580 w 647139"/>
              <a:gd name="connsiteY11" fmla="*/ 309573 h 332848"/>
              <a:gd name="connsiteX12" fmla="*/ 452239 w 647139"/>
              <a:gd name="connsiteY12" fmla="*/ 332848 h 332848"/>
              <a:gd name="connsiteX13" fmla="*/ 428896 w 647139"/>
              <a:gd name="connsiteY13" fmla="*/ 309573 h 332848"/>
              <a:gd name="connsiteX14" fmla="*/ 452239 w 647139"/>
              <a:gd name="connsiteY14" fmla="*/ 286296 h 332848"/>
              <a:gd name="connsiteX15" fmla="*/ 366459 w 647139"/>
              <a:gd name="connsiteY15" fmla="*/ 286296 h 332848"/>
              <a:gd name="connsiteX16" fmla="*/ 389801 w 647139"/>
              <a:gd name="connsiteY16" fmla="*/ 309573 h 332848"/>
              <a:gd name="connsiteX17" fmla="*/ 366459 w 647139"/>
              <a:gd name="connsiteY17" fmla="*/ 332848 h 332848"/>
              <a:gd name="connsiteX18" fmla="*/ 343117 w 647139"/>
              <a:gd name="connsiteY18" fmla="*/ 309573 h 332848"/>
              <a:gd name="connsiteX19" fmla="*/ 366459 w 647139"/>
              <a:gd name="connsiteY19" fmla="*/ 286296 h 332848"/>
              <a:gd name="connsiteX20" fmla="*/ 280680 w 647139"/>
              <a:gd name="connsiteY20" fmla="*/ 286296 h 332848"/>
              <a:gd name="connsiteX21" fmla="*/ 304022 w 647139"/>
              <a:gd name="connsiteY21" fmla="*/ 309573 h 332848"/>
              <a:gd name="connsiteX22" fmla="*/ 280680 w 647139"/>
              <a:gd name="connsiteY22" fmla="*/ 332848 h 332848"/>
              <a:gd name="connsiteX23" fmla="*/ 257338 w 647139"/>
              <a:gd name="connsiteY23" fmla="*/ 309573 h 332848"/>
              <a:gd name="connsiteX24" fmla="*/ 280680 w 647139"/>
              <a:gd name="connsiteY24" fmla="*/ 286296 h 332848"/>
              <a:gd name="connsiteX25" fmla="*/ 194901 w 647139"/>
              <a:gd name="connsiteY25" fmla="*/ 286296 h 332848"/>
              <a:gd name="connsiteX26" fmla="*/ 218243 w 647139"/>
              <a:gd name="connsiteY26" fmla="*/ 309573 h 332848"/>
              <a:gd name="connsiteX27" fmla="*/ 194901 w 647139"/>
              <a:gd name="connsiteY27" fmla="*/ 332848 h 332848"/>
              <a:gd name="connsiteX28" fmla="*/ 171560 w 647139"/>
              <a:gd name="connsiteY28" fmla="*/ 309573 h 332848"/>
              <a:gd name="connsiteX29" fmla="*/ 194901 w 647139"/>
              <a:gd name="connsiteY29" fmla="*/ 286296 h 332848"/>
              <a:gd name="connsiteX30" fmla="*/ 109123 w 647139"/>
              <a:gd name="connsiteY30" fmla="*/ 286296 h 332848"/>
              <a:gd name="connsiteX31" fmla="*/ 132464 w 647139"/>
              <a:gd name="connsiteY31" fmla="*/ 309573 h 332848"/>
              <a:gd name="connsiteX32" fmla="*/ 109123 w 647139"/>
              <a:gd name="connsiteY32" fmla="*/ 332848 h 332848"/>
              <a:gd name="connsiteX33" fmla="*/ 85780 w 647139"/>
              <a:gd name="connsiteY33" fmla="*/ 309573 h 332848"/>
              <a:gd name="connsiteX34" fmla="*/ 109123 w 647139"/>
              <a:gd name="connsiteY34" fmla="*/ 286296 h 332848"/>
              <a:gd name="connsiteX35" fmla="*/ 23342 w 647139"/>
              <a:gd name="connsiteY35" fmla="*/ 286296 h 332848"/>
              <a:gd name="connsiteX36" fmla="*/ 46683 w 647139"/>
              <a:gd name="connsiteY36" fmla="*/ 309573 h 332848"/>
              <a:gd name="connsiteX37" fmla="*/ 23342 w 647139"/>
              <a:gd name="connsiteY37" fmla="*/ 332848 h 332848"/>
              <a:gd name="connsiteX38" fmla="*/ 0 w 647139"/>
              <a:gd name="connsiteY38" fmla="*/ 309573 h 332848"/>
              <a:gd name="connsiteX39" fmla="*/ 23342 w 647139"/>
              <a:gd name="connsiteY39" fmla="*/ 286296 h 332848"/>
              <a:gd name="connsiteX40" fmla="*/ 623797 w 647139"/>
              <a:gd name="connsiteY40" fmla="*/ 190865 h 332848"/>
              <a:gd name="connsiteX41" fmla="*/ 647139 w 647139"/>
              <a:gd name="connsiteY41" fmla="*/ 214141 h 332848"/>
              <a:gd name="connsiteX42" fmla="*/ 623797 w 647139"/>
              <a:gd name="connsiteY42" fmla="*/ 237416 h 332848"/>
              <a:gd name="connsiteX43" fmla="*/ 600456 w 647139"/>
              <a:gd name="connsiteY43" fmla="*/ 214141 h 332848"/>
              <a:gd name="connsiteX44" fmla="*/ 623797 w 647139"/>
              <a:gd name="connsiteY44" fmla="*/ 190865 h 332848"/>
              <a:gd name="connsiteX45" fmla="*/ 538018 w 647139"/>
              <a:gd name="connsiteY45" fmla="*/ 190865 h 332848"/>
              <a:gd name="connsiteX46" fmla="*/ 561359 w 647139"/>
              <a:gd name="connsiteY46" fmla="*/ 214141 h 332848"/>
              <a:gd name="connsiteX47" fmla="*/ 538018 w 647139"/>
              <a:gd name="connsiteY47" fmla="*/ 237416 h 332848"/>
              <a:gd name="connsiteX48" fmla="*/ 514676 w 647139"/>
              <a:gd name="connsiteY48" fmla="*/ 214141 h 332848"/>
              <a:gd name="connsiteX49" fmla="*/ 538018 w 647139"/>
              <a:gd name="connsiteY49" fmla="*/ 190865 h 332848"/>
              <a:gd name="connsiteX50" fmla="*/ 452239 w 647139"/>
              <a:gd name="connsiteY50" fmla="*/ 190865 h 332848"/>
              <a:gd name="connsiteX51" fmla="*/ 475580 w 647139"/>
              <a:gd name="connsiteY51" fmla="*/ 214141 h 332848"/>
              <a:gd name="connsiteX52" fmla="*/ 452239 w 647139"/>
              <a:gd name="connsiteY52" fmla="*/ 237416 h 332848"/>
              <a:gd name="connsiteX53" fmla="*/ 428896 w 647139"/>
              <a:gd name="connsiteY53" fmla="*/ 214141 h 332848"/>
              <a:gd name="connsiteX54" fmla="*/ 452239 w 647139"/>
              <a:gd name="connsiteY54" fmla="*/ 190865 h 332848"/>
              <a:gd name="connsiteX55" fmla="*/ 366459 w 647139"/>
              <a:gd name="connsiteY55" fmla="*/ 190865 h 332848"/>
              <a:gd name="connsiteX56" fmla="*/ 389801 w 647139"/>
              <a:gd name="connsiteY56" fmla="*/ 214141 h 332848"/>
              <a:gd name="connsiteX57" fmla="*/ 366459 w 647139"/>
              <a:gd name="connsiteY57" fmla="*/ 237416 h 332848"/>
              <a:gd name="connsiteX58" fmla="*/ 343117 w 647139"/>
              <a:gd name="connsiteY58" fmla="*/ 214141 h 332848"/>
              <a:gd name="connsiteX59" fmla="*/ 366459 w 647139"/>
              <a:gd name="connsiteY59" fmla="*/ 190865 h 332848"/>
              <a:gd name="connsiteX60" fmla="*/ 280680 w 647139"/>
              <a:gd name="connsiteY60" fmla="*/ 190865 h 332848"/>
              <a:gd name="connsiteX61" fmla="*/ 304022 w 647139"/>
              <a:gd name="connsiteY61" fmla="*/ 214141 h 332848"/>
              <a:gd name="connsiteX62" fmla="*/ 280680 w 647139"/>
              <a:gd name="connsiteY62" fmla="*/ 237416 h 332848"/>
              <a:gd name="connsiteX63" fmla="*/ 257338 w 647139"/>
              <a:gd name="connsiteY63" fmla="*/ 214141 h 332848"/>
              <a:gd name="connsiteX64" fmla="*/ 280680 w 647139"/>
              <a:gd name="connsiteY64" fmla="*/ 190865 h 332848"/>
              <a:gd name="connsiteX65" fmla="*/ 194901 w 647139"/>
              <a:gd name="connsiteY65" fmla="*/ 190865 h 332848"/>
              <a:gd name="connsiteX66" fmla="*/ 218243 w 647139"/>
              <a:gd name="connsiteY66" fmla="*/ 214141 h 332848"/>
              <a:gd name="connsiteX67" fmla="*/ 194901 w 647139"/>
              <a:gd name="connsiteY67" fmla="*/ 237416 h 332848"/>
              <a:gd name="connsiteX68" fmla="*/ 171560 w 647139"/>
              <a:gd name="connsiteY68" fmla="*/ 214141 h 332848"/>
              <a:gd name="connsiteX69" fmla="*/ 194901 w 647139"/>
              <a:gd name="connsiteY69" fmla="*/ 190865 h 332848"/>
              <a:gd name="connsiteX70" fmla="*/ 109123 w 647139"/>
              <a:gd name="connsiteY70" fmla="*/ 190865 h 332848"/>
              <a:gd name="connsiteX71" fmla="*/ 132464 w 647139"/>
              <a:gd name="connsiteY71" fmla="*/ 214141 h 332848"/>
              <a:gd name="connsiteX72" fmla="*/ 109123 w 647139"/>
              <a:gd name="connsiteY72" fmla="*/ 237416 h 332848"/>
              <a:gd name="connsiteX73" fmla="*/ 85780 w 647139"/>
              <a:gd name="connsiteY73" fmla="*/ 214141 h 332848"/>
              <a:gd name="connsiteX74" fmla="*/ 109123 w 647139"/>
              <a:gd name="connsiteY74" fmla="*/ 190865 h 332848"/>
              <a:gd name="connsiteX75" fmla="*/ 23342 w 647139"/>
              <a:gd name="connsiteY75" fmla="*/ 190865 h 332848"/>
              <a:gd name="connsiteX76" fmla="*/ 46683 w 647139"/>
              <a:gd name="connsiteY76" fmla="*/ 214141 h 332848"/>
              <a:gd name="connsiteX77" fmla="*/ 23342 w 647139"/>
              <a:gd name="connsiteY77" fmla="*/ 237416 h 332848"/>
              <a:gd name="connsiteX78" fmla="*/ 0 w 647139"/>
              <a:gd name="connsiteY78" fmla="*/ 214141 h 332848"/>
              <a:gd name="connsiteX79" fmla="*/ 23342 w 647139"/>
              <a:gd name="connsiteY79" fmla="*/ 190865 h 332848"/>
              <a:gd name="connsiteX80" fmla="*/ 623797 w 647139"/>
              <a:gd name="connsiteY80" fmla="*/ 95433 h 332848"/>
              <a:gd name="connsiteX81" fmla="*/ 647139 w 647139"/>
              <a:gd name="connsiteY81" fmla="*/ 118708 h 332848"/>
              <a:gd name="connsiteX82" fmla="*/ 623797 w 647139"/>
              <a:gd name="connsiteY82" fmla="*/ 141985 h 332848"/>
              <a:gd name="connsiteX83" fmla="*/ 600456 w 647139"/>
              <a:gd name="connsiteY83" fmla="*/ 118708 h 332848"/>
              <a:gd name="connsiteX84" fmla="*/ 623797 w 647139"/>
              <a:gd name="connsiteY84" fmla="*/ 95433 h 332848"/>
              <a:gd name="connsiteX85" fmla="*/ 538018 w 647139"/>
              <a:gd name="connsiteY85" fmla="*/ 95433 h 332848"/>
              <a:gd name="connsiteX86" fmla="*/ 561359 w 647139"/>
              <a:gd name="connsiteY86" fmla="*/ 118708 h 332848"/>
              <a:gd name="connsiteX87" fmla="*/ 538018 w 647139"/>
              <a:gd name="connsiteY87" fmla="*/ 141985 h 332848"/>
              <a:gd name="connsiteX88" fmla="*/ 514676 w 647139"/>
              <a:gd name="connsiteY88" fmla="*/ 118708 h 332848"/>
              <a:gd name="connsiteX89" fmla="*/ 538018 w 647139"/>
              <a:gd name="connsiteY89" fmla="*/ 95433 h 332848"/>
              <a:gd name="connsiteX90" fmla="*/ 452239 w 647139"/>
              <a:gd name="connsiteY90" fmla="*/ 95433 h 332848"/>
              <a:gd name="connsiteX91" fmla="*/ 475580 w 647139"/>
              <a:gd name="connsiteY91" fmla="*/ 118708 h 332848"/>
              <a:gd name="connsiteX92" fmla="*/ 452239 w 647139"/>
              <a:gd name="connsiteY92" fmla="*/ 141985 h 332848"/>
              <a:gd name="connsiteX93" fmla="*/ 428896 w 647139"/>
              <a:gd name="connsiteY93" fmla="*/ 118708 h 332848"/>
              <a:gd name="connsiteX94" fmla="*/ 452239 w 647139"/>
              <a:gd name="connsiteY94" fmla="*/ 95433 h 332848"/>
              <a:gd name="connsiteX95" fmla="*/ 366459 w 647139"/>
              <a:gd name="connsiteY95" fmla="*/ 95433 h 332848"/>
              <a:gd name="connsiteX96" fmla="*/ 389801 w 647139"/>
              <a:gd name="connsiteY96" fmla="*/ 118708 h 332848"/>
              <a:gd name="connsiteX97" fmla="*/ 366459 w 647139"/>
              <a:gd name="connsiteY97" fmla="*/ 141985 h 332848"/>
              <a:gd name="connsiteX98" fmla="*/ 343117 w 647139"/>
              <a:gd name="connsiteY98" fmla="*/ 118708 h 332848"/>
              <a:gd name="connsiteX99" fmla="*/ 366459 w 647139"/>
              <a:gd name="connsiteY99" fmla="*/ 95433 h 332848"/>
              <a:gd name="connsiteX100" fmla="*/ 280680 w 647139"/>
              <a:gd name="connsiteY100" fmla="*/ 95433 h 332848"/>
              <a:gd name="connsiteX101" fmla="*/ 304022 w 647139"/>
              <a:gd name="connsiteY101" fmla="*/ 118708 h 332848"/>
              <a:gd name="connsiteX102" fmla="*/ 280680 w 647139"/>
              <a:gd name="connsiteY102" fmla="*/ 141985 h 332848"/>
              <a:gd name="connsiteX103" fmla="*/ 257338 w 647139"/>
              <a:gd name="connsiteY103" fmla="*/ 118708 h 332848"/>
              <a:gd name="connsiteX104" fmla="*/ 280680 w 647139"/>
              <a:gd name="connsiteY104" fmla="*/ 95433 h 332848"/>
              <a:gd name="connsiteX105" fmla="*/ 194901 w 647139"/>
              <a:gd name="connsiteY105" fmla="*/ 95433 h 332848"/>
              <a:gd name="connsiteX106" fmla="*/ 218243 w 647139"/>
              <a:gd name="connsiteY106" fmla="*/ 118708 h 332848"/>
              <a:gd name="connsiteX107" fmla="*/ 194901 w 647139"/>
              <a:gd name="connsiteY107" fmla="*/ 141985 h 332848"/>
              <a:gd name="connsiteX108" fmla="*/ 171560 w 647139"/>
              <a:gd name="connsiteY108" fmla="*/ 118708 h 332848"/>
              <a:gd name="connsiteX109" fmla="*/ 194901 w 647139"/>
              <a:gd name="connsiteY109" fmla="*/ 95433 h 332848"/>
              <a:gd name="connsiteX110" fmla="*/ 109123 w 647139"/>
              <a:gd name="connsiteY110" fmla="*/ 95433 h 332848"/>
              <a:gd name="connsiteX111" fmla="*/ 132464 w 647139"/>
              <a:gd name="connsiteY111" fmla="*/ 118708 h 332848"/>
              <a:gd name="connsiteX112" fmla="*/ 109123 w 647139"/>
              <a:gd name="connsiteY112" fmla="*/ 141985 h 332848"/>
              <a:gd name="connsiteX113" fmla="*/ 85780 w 647139"/>
              <a:gd name="connsiteY113" fmla="*/ 118708 h 332848"/>
              <a:gd name="connsiteX114" fmla="*/ 109123 w 647139"/>
              <a:gd name="connsiteY114" fmla="*/ 95433 h 332848"/>
              <a:gd name="connsiteX115" fmla="*/ 23342 w 647139"/>
              <a:gd name="connsiteY115" fmla="*/ 95433 h 332848"/>
              <a:gd name="connsiteX116" fmla="*/ 46683 w 647139"/>
              <a:gd name="connsiteY116" fmla="*/ 118708 h 332848"/>
              <a:gd name="connsiteX117" fmla="*/ 23342 w 647139"/>
              <a:gd name="connsiteY117" fmla="*/ 141985 h 332848"/>
              <a:gd name="connsiteX118" fmla="*/ 0 w 647139"/>
              <a:gd name="connsiteY118" fmla="*/ 118708 h 332848"/>
              <a:gd name="connsiteX119" fmla="*/ 23342 w 647139"/>
              <a:gd name="connsiteY119" fmla="*/ 95433 h 332848"/>
              <a:gd name="connsiteX120" fmla="*/ 623797 w 647139"/>
              <a:gd name="connsiteY120" fmla="*/ 0 h 332848"/>
              <a:gd name="connsiteX121" fmla="*/ 647139 w 647139"/>
              <a:gd name="connsiteY121" fmla="*/ 23277 h 332848"/>
              <a:gd name="connsiteX122" fmla="*/ 623797 w 647139"/>
              <a:gd name="connsiteY122" fmla="*/ 46552 h 332848"/>
              <a:gd name="connsiteX123" fmla="*/ 600456 w 647139"/>
              <a:gd name="connsiteY123" fmla="*/ 23277 h 332848"/>
              <a:gd name="connsiteX124" fmla="*/ 623797 w 647139"/>
              <a:gd name="connsiteY124" fmla="*/ 0 h 332848"/>
              <a:gd name="connsiteX125" fmla="*/ 538018 w 647139"/>
              <a:gd name="connsiteY125" fmla="*/ 0 h 332848"/>
              <a:gd name="connsiteX126" fmla="*/ 561359 w 647139"/>
              <a:gd name="connsiteY126" fmla="*/ 23277 h 332848"/>
              <a:gd name="connsiteX127" fmla="*/ 538018 w 647139"/>
              <a:gd name="connsiteY127" fmla="*/ 46552 h 332848"/>
              <a:gd name="connsiteX128" fmla="*/ 514676 w 647139"/>
              <a:gd name="connsiteY128" fmla="*/ 23277 h 332848"/>
              <a:gd name="connsiteX129" fmla="*/ 538018 w 647139"/>
              <a:gd name="connsiteY129" fmla="*/ 0 h 332848"/>
              <a:gd name="connsiteX130" fmla="*/ 452239 w 647139"/>
              <a:gd name="connsiteY130" fmla="*/ 0 h 332848"/>
              <a:gd name="connsiteX131" fmla="*/ 475580 w 647139"/>
              <a:gd name="connsiteY131" fmla="*/ 23277 h 332848"/>
              <a:gd name="connsiteX132" fmla="*/ 452239 w 647139"/>
              <a:gd name="connsiteY132" fmla="*/ 46552 h 332848"/>
              <a:gd name="connsiteX133" fmla="*/ 428896 w 647139"/>
              <a:gd name="connsiteY133" fmla="*/ 23277 h 332848"/>
              <a:gd name="connsiteX134" fmla="*/ 452239 w 647139"/>
              <a:gd name="connsiteY134" fmla="*/ 0 h 332848"/>
              <a:gd name="connsiteX135" fmla="*/ 366459 w 647139"/>
              <a:gd name="connsiteY135" fmla="*/ 0 h 332848"/>
              <a:gd name="connsiteX136" fmla="*/ 389801 w 647139"/>
              <a:gd name="connsiteY136" fmla="*/ 23277 h 332848"/>
              <a:gd name="connsiteX137" fmla="*/ 366459 w 647139"/>
              <a:gd name="connsiteY137" fmla="*/ 46552 h 332848"/>
              <a:gd name="connsiteX138" fmla="*/ 343117 w 647139"/>
              <a:gd name="connsiteY138" fmla="*/ 23277 h 332848"/>
              <a:gd name="connsiteX139" fmla="*/ 366459 w 647139"/>
              <a:gd name="connsiteY139" fmla="*/ 0 h 332848"/>
              <a:gd name="connsiteX140" fmla="*/ 280680 w 647139"/>
              <a:gd name="connsiteY140" fmla="*/ 0 h 332848"/>
              <a:gd name="connsiteX141" fmla="*/ 304022 w 647139"/>
              <a:gd name="connsiteY141" fmla="*/ 23277 h 332848"/>
              <a:gd name="connsiteX142" fmla="*/ 280680 w 647139"/>
              <a:gd name="connsiteY142" fmla="*/ 46552 h 332848"/>
              <a:gd name="connsiteX143" fmla="*/ 257338 w 647139"/>
              <a:gd name="connsiteY143" fmla="*/ 23277 h 332848"/>
              <a:gd name="connsiteX144" fmla="*/ 280680 w 647139"/>
              <a:gd name="connsiteY144" fmla="*/ 0 h 332848"/>
              <a:gd name="connsiteX145" fmla="*/ 194901 w 647139"/>
              <a:gd name="connsiteY145" fmla="*/ 0 h 332848"/>
              <a:gd name="connsiteX146" fmla="*/ 218243 w 647139"/>
              <a:gd name="connsiteY146" fmla="*/ 23277 h 332848"/>
              <a:gd name="connsiteX147" fmla="*/ 194901 w 647139"/>
              <a:gd name="connsiteY147" fmla="*/ 46552 h 332848"/>
              <a:gd name="connsiteX148" fmla="*/ 171560 w 647139"/>
              <a:gd name="connsiteY148" fmla="*/ 23277 h 332848"/>
              <a:gd name="connsiteX149" fmla="*/ 194901 w 647139"/>
              <a:gd name="connsiteY149" fmla="*/ 0 h 332848"/>
              <a:gd name="connsiteX150" fmla="*/ 109123 w 647139"/>
              <a:gd name="connsiteY150" fmla="*/ 0 h 332848"/>
              <a:gd name="connsiteX151" fmla="*/ 132464 w 647139"/>
              <a:gd name="connsiteY151" fmla="*/ 23277 h 332848"/>
              <a:gd name="connsiteX152" fmla="*/ 109123 w 647139"/>
              <a:gd name="connsiteY152" fmla="*/ 46552 h 332848"/>
              <a:gd name="connsiteX153" fmla="*/ 85780 w 647139"/>
              <a:gd name="connsiteY153" fmla="*/ 23277 h 332848"/>
              <a:gd name="connsiteX154" fmla="*/ 109123 w 647139"/>
              <a:gd name="connsiteY154" fmla="*/ 0 h 332848"/>
              <a:gd name="connsiteX155" fmla="*/ 23342 w 647139"/>
              <a:gd name="connsiteY155" fmla="*/ 0 h 332848"/>
              <a:gd name="connsiteX156" fmla="*/ 46683 w 647139"/>
              <a:gd name="connsiteY156" fmla="*/ 23277 h 332848"/>
              <a:gd name="connsiteX157" fmla="*/ 23342 w 647139"/>
              <a:gd name="connsiteY157" fmla="*/ 46552 h 332848"/>
              <a:gd name="connsiteX158" fmla="*/ 0 w 647139"/>
              <a:gd name="connsiteY158" fmla="*/ 23277 h 332848"/>
              <a:gd name="connsiteX159" fmla="*/ 23342 w 647139"/>
              <a:gd name="connsiteY159" fmla="*/ 0 h 3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47139" h="332848">
                <a:moveTo>
                  <a:pt x="623797" y="286296"/>
                </a:moveTo>
                <a:cubicBezTo>
                  <a:pt x="636689" y="286296"/>
                  <a:pt x="647139" y="296717"/>
                  <a:pt x="647139" y="309573"/>
                </a:cubicBezTo>
                <a:cubicBezTo>
                  <a:pt x="647139" y="322428"/>
                  <a:pt x="636689" y="332848"/>
                  <a:pt x="623797" y="332848"/>
                </a:cubicBezTo>
                <a:cubicBezTo>
                  <a:pt x="610906" y="332848"/>
                  <a:pt x="600456" y="322428"/>
                  <a:pt x="600456" y="309573"/>
                </a:cubicBezTo>
                <a:cubicBezTo>
                  <a:pt x="600456" y="296717"/>
                  <a:pt x="610906" y="286296"/>
                  <a:pt x="623797" y="286296"/>
                </a:cubicBezTo>
                <a:close/>
                <a:moveTo>
                  <a:pt x="538018" y="286296"/>
                </a:moveTo>
                <a:cubicBezTo>
                  <a:pt x="550909" y="286296"/>
                  <a:pt x="561359" y="296717"/>
                  <a:pt x="561359" y="309573"/>
                </a:cubicBezTo>
                <a:cubicBezTo>
                  <a:pt x="561359" y="322428"/>
                  <a:pt x="550909" y="332848"/>
                  <a:pt x="538018" y="332848"/>
                </a:cubicBezTo>
                <a:cubicBezTo>
                  <a:pt x="525125" y="332848"/>
                  <a:pt x="514676" y="322428"/>
                  <a:pt x="514676" y="309573"/>
                </a:cubicBezTo>
                <a:cubicBezTo>
                  <a:pt x="514676" y="296717"/>
                  <a:pt x="525125" y="286296"/>
                  <a:pt x="538018" y="286296"/>
                </a:cubicBezTo>
                <a:close/>
                <a:moveTo>
                  <a:pt x="452239" y="286296"/>
                </a:moveTo>
                <a:cubicBezTo>
                  <a:pt x="465130" y="286296"/>
                  <a:pt x="475580" y="296717"/>
                  <a:pt x="475580" y="309573"/>
                </a:cubicBezTo>
                <a:cubicBezTo>
                  <a:pt x="475580" y="322428"/>
                  <a:pt x="465130" y="332848"/>
                  <a:pt x="452239" y="332848"/>
                </a:cubicBezTo>
                <a:cubicBezTo>
                  <a:pt x="439347" y="332848"/>
                  <a:pt x="428896" y="322428"/>
                  <a:pt x="428896" y="309573"/>
                </a:cubicBezTo>
                <a:cubicBezTo>
                  <a:pt x="428896" y="296717"/>
                  <a:pt x="439347" y="286296"/>
                  <a:pt x="452239" y="286296"/>
                </a:cubicBezTo>
                <a:close/>
                <a:moveTo>
                  <a:pt x="366459" y="286296"/>
                </a:moveTo>
                <a:cubicBezTo>
                  <a:pt x="379351" y="286296"/>
                  <a:pt x="389801" y="296717"/>
                  <a:pt x="389801" y="309573"/>
                </a:cubicBezTo>
                <a:cubicBezTo>
                  <a:pt x="389801" y="322428"/>
                  <a:pt x="379351" y="332848"/>
                  <a:pt x="366459" y="332848"/>
                </a:cubicBezTo>
                <a:cubicBezTo>
                  <a:pt x="353568" y="332848"/>
                  <a:pt x="343117" y="322428"/>
                  <a:pt x="343117" y="309573"/>
                </a:cubicBezTo>
                <a:cubicBezTo>
                  <a:pt x="343117" y="296717"/>
                  <a:pt x="353568" y="286296"/>
                  <a:pt x="366459" y="286296"/>
                </a:cubicBezTo>
                <a:close/>
                <a:moveTo>
                  <a:pt x="280680" y="286296"/>
                </a:moveTo>
                <a:cubicBezTo>
                  <a:pt x="293571" y="286296"/>
                  <a:pt x="304022" y="296717"/>
                  <a:pt x="304022" y="309573"/>
                </a:cubicBezTo>
                <a:cubicBezTo>
                  <a:pt x="304022" y="322428"/>
                  <a:pt x="293571" y="332848"/>
                  <a:pt x="280680" y="332848"/>
                </a:cubicBezTo>
                <a:cubicBezTo>
                  <a:pt x="267789" y="332848"/>
                  <a:pt x="257338" y="322428"/>
                  <a:pt x="257338" y="309573"/>
                </a:cubicBezTo>
                <a:cubicBezTo>
                  <a:pt x="257338" y="296717"/>
                  <a:pt x="267789" y="286296"/>
                  <a:pt x="280680" y="286296"/>
                </a:cubicBezTo>
                <a:close/>
                <a:moveTo>
                  <a:pt x="194901" y="286296"/>
                </a:moveTo>
                <a:cubicBezTo>
                  <a:pt x="207793" y="286296"/>
                  <a:pt x="218243" y="296717"/>
                  <a:pt x="218243" y="309573"/>
                </a:cubicBezTo>
                <a:cubicBezTo>
                  <a:pt x="218243" y="322428"/>
                  <a:pt x="207793" y="332848"/>
                  <a:pt x="194901" y="332848"/>
                </a:cubicBezTo>
                <a:cubicBezTo>
                  <a:pt x="182009" y="332848"/>
                  <a:pt x="171560" y="322428"/>
                  <a:pt x="171560" y="309573"/>
                </a:cubicBezTo>
                <a:cubicBezTo>
                  <a:pt x="171560" y="296717"/>
                  <a:pt x="182009" y="286296"/>
                  <a:pt x="194901" y="286296"/>
                </a:cubicBezTo>
                <a:close/>
                <a:moveTo>
                  <a:pt x="109123" y="286296"/>
                </a:moveTo>
                <a:cubicBezTo>
                  <a:pt x="122014" y="286296"/>
                  <a:pt x="132464" y="296717"/>
                  <a:pt x="132464" y="309573"/>
                </a:cubicBezTo>
                <a:cubicBezTo>
                  <a:pt x="132464" y="322428"/>
                  <a:pt x="122014" y="332848"/>
                  <a:pt x="109123" y="332848"/>
                </a:cubicBezTo>
                <a:cubicBezTo>
                  <a:pt x="96230" y="332848"/>
                  <a:pt x="85780" y="322428"/>
                  <a:pt x="85780" y="309573"/>
                </a:cubicBezTo>
                <a:cubicBezTo>
                  <a:pt x="85780" y="296717"/>
                  <a:pt x="96230" y="286296"/>
                  <a:pt x="109123" y="286296"/>
                </a:cubicBezTo>
                <a:close/>
                <a:moveTo>
                  <a:pt x="23342" y="286296"/>
                </a:moveTo>
                <a:cubicBezTo>
                  <a:pt x="36234" y="286296"/>
                  <a:pt x="46683" y="296717"/>
                  <a:pt x="46683" y="309573"/>
                </a:cubicBezTo>
                <a:cubicBezTo>
                  <a:pt x="46683" y="322428"/>
                  <a:pt x="36234" y="332848"/>
                  <a:pt x="23342" y="332848"/>
                </a:cubicBezTo>
                <a:cubicBezTo>
                  <a:pt x="10451" y="332848"/>
                  <a:pt x="0" y="322428"/>
                  <a:pt x="0" y="309573"/>
                </a:cubicBezTo>
                <a:cubicBezTo>
                  <a:pt x="0" y="296717"/>
                  <a:pt x="10451" y="286296"/>
                  <a:pt x="23342" y="286296"/>
                </a:cubicBezTo>
                <a:close/>
                <a:moveTo>
                  <a:pt x="623797" y="190865"/>
                </a:moveTo>
                <a:cubicBezTo>
                  <a:pt x="636689" y="190865"/>
                  <a:pt x="647139" y="201286"/>
                  <a:pt x="647139" y="214141"/>
                </a:cubicBezTo>
                <a:cubicBezTo>
                  <a:pt x="647139" y="226996"/>
                  <a:pt x="636689" y="237416"/>
                  <a:pt x="623797" y="237416"/>
                </a:cubicBezTo>
                <a:cubicBezTo>
                  <a:pt x="610906" y="237416"/>
                  <a:pt x="600456" y="226996"/>
                  <a:pt x="600456" y="214141"/>
                </a:cubicBezTo>
                <a:cubicBezTo>
                  <a:pt x="600456" y="201286"/>
                  <a:pt x="610906" y="190865"/>
                  <a:pt x="623797" y="190865"/>
                </a:cubicBezTo>
                <a:close/>
                <a:moveTo>
                  <a:pt x="538018" y="190865"/>
                </a:moveTo>
                <a:cubicBezTo>
                  <a:pt x="550909" y="190865"/>
                  <a:pt x="561359" y="201286"/>
                  <a:pt x="561359" y="214141"/>
                </a:cubicBezTo>
                <a:cubicBezTo>
                  <a:pt x="561359" y="226996"/>
                  <a:pt x="550909" y="237416"/>
                  <a:pt x="538018" y="237416"/>
                </a:cubicBezTo>
                <a:cubicBezTo>
                  <a:pt x="525125" y="237416"/>
                  <a:pt x="514676" y="226996"/>
                  <a:pt x="514676" y="214141"/>
                </a:cubicBezTo>
                <a:cubicBezTo>
                  <a:pt x="514676" y="201286"/>
                  <a:pt x="525125" y="190865"/>
                  <a:pt x="538018" y="190865"/>
                </a:cubicBezTo>
                <a:close/>
                <a:moveTo>
                  <a:pt x="452239" y="190865"/>
                </a:moveTo>
                <a:cubicBezTo>
                  <a:pt x="465130" y="190865"/>
                  <a:pt x="475580" y="201286"/>
                  <a:pt x="475580" y="214141"/>
                </a:cubicBezTo>
                <a:cubicBezTo>
                  <a:pt x="475580" y="226996"/>
                  <a:pt x="465130" y="237416"/>
                  <a:pt x="452239" y="237416"/>
                </a:cubicBezTo>
                <a:cubicBezTo>
                  <a:pt x="439347" y="237416"/>
                  <a:pt x="428896" y="226996"/>
                  <a:pt x="428896" y="214141"/>
                </a:cubicBezTo>
                <a:cubicBezTo>
                  <a:pt x="428896" y="201286"/>
                  <a:pt x="439347" y="190865"/>
                  <a:pt x="452239" y="190865"/>
                </a:cubicBezTo>
                <a:close/>
                <a:moveTo>
                  <a:pt x="366459" y="190865"/>
                </a:moveTo>
                <a:cubicBezTo>
                  <a:pt x="379351" y="190865"/>
                  <a:pt x="389801" y="201286"/>
                  <a:pt x="389801" y="214141"/>
                </a:cubicBezTo>
                <a:cubicBezTo>
                  <a:pt x="389801" y="226996"/>
                  <a:pt x="379351" y="237416"/>
                  <a:pt x="366459" y="237416"/>
                </a:cubicBezTo>
                <a:cubicBezTo>
                  <a:pt x="353568" y="237416"/>
                  <a:pt x="343117" y="226996"/>
                  <a:pt x="343117" y="214141"/>
                </a:cubicBezTo>
                <a:cubicBezTo>
                  <a:pt x="343117" y="201286"/>
                  <a:pt x="353568" y="190865"/>
                  <a:pt x="366459" y="190865"/>
                </a:cubicBezTo>
                <a:close/>
                <a:moveTo>
                  <a:pt x="280680" y="190865"/>
                </a:moveTo>
                <a:cubicBezTo>
                  <a:pt x="293571" y="190865"/>
                  <a:pt x="304022" y="201286"/>
                  <a:pt x="304022" y="214141"/>
                </a:cubicBezTo>
                <a:cubicBezTo>
                  <a:pt x="304022" y="226996"/>
                  <a:pt x="293571" y="237416"/>
                  <a:pt x="280680" y="237416"/>
                </a:cubicBezTo>
                <a:cubicBezTo>
                  <a:pt x="267789" y="237416"/>
                  <a:pt x="257338" y="226996"/>
                  <a:pt x="257338" y="214141"/>
                </a:cubicBezTo>
                <a:cubicBezTo>
                  <a:pt x="257338" y="201286"/>
                  <a:pt x="267789" y="190865"/>
                  <a:pt x="280680" y="190865"/>
                </a:cubicBezTo>
                <a:close/>
                <a:moveTo>
                  <a:pt x="194901" y="190865"/>
                </a:moveTo>
                <a:cubicBezTo>
                  <a:pt x="207793" y="190865"/>
                  <a:pt x="218243" y="201286"/>
                  <a:pt x="218243" y="214141"/>
                </a:cubicBezTo>
                <a:cubicBezTo>
                  <a:pt x="218243" y="226996"/>
                  <a:pt x="207793" y="237416"/>
                  <a:pt x="194901" y="237416"/>
                </a:cubicBezTo>
                <a:cubicBezTo>
                  <a:pt x="182009" y="237416"/>
                  <a:pt x="171560" y="226996"/>
                  <a:pt x="171560" y="214141"/>
                </a:cubicBezTo>
                <a:cubicBezTo>
                  <a:pt x="171560" y="201286"/>
                  <a:pt x="182009" y="190865"/>
                  <a:pt x="194901" y="190865"/>
                </a:cubicBezTo>
                <a:close/>
                <a:moveTo>
                  <a:pt x="109123" y="190865"/>
                </a:moveTo>
                <a:cubicBezTo>
                  <a:pt x="122014" y="190865"/>
                  <a:pt x="132464" y="201286"/>
                  <a:pt x="132464" y="214141"/>
                </a:cubicBezTo>
                <a:cubicBezTo>
                  <a:pt x="132464" y="226996"/>
                  <a:pt x="122014" y="237416"/>
                  <a:pt x="109123" y="237416"/>
                </a:cubicBezTo>
                <a:cubicBezTo>
                  <a:pt x="96230" y="237416"/>
                  <a:pt x="85780" y="226996"/>
                  <a:pt x="85780" y="214141"/>
                </a:cubicBezTo>
                <a:cubicBezTo>
                  <a:pt x="85780" y="201286"/>
                  <a:pt x="96230" y="190865"/>
                  <a:pt x="109123" y="190865"/>
                </a:cubicBezTo>
                <a:close/>
                <a:moveTo>
                  <a:pt x="23342" y="190865"/>
                </a:moveTo>
                <a:cubicBezTo>
                  <a:pt x="36234" y="190865"/>
                  <a:pt x="46683" y="201286"/>
                  <a:pt x="46683" y="214141"/>
                </a:cubicBezTo>
                <a:cubicBezTo>
                  <a:pt x="46683" y="226996"/>
                  <a:pt x="36234" y="237416"/>
                  <a:pt x="23342" y="237416"/>
                </a:cubicBezTo>
                <a:cubicBezTo>
                  <a:pt x="10451" y="237416"/>
                  <a:pt x="0" y="226996"/>
                  <a:pt x="0" y="214141"/>
                </a:cubicBezTo>
                <a:cubicBezTo>
                  <a:pt x="0" y="201286"/>
                  <a:pt x="10451" y="190865"/>
                  <a:pt x="23342" y="190865"/>
                </a:cubicBezTo>
                <a:close/>
                <a:moveTo>
                  <a:pt x="623797" y="95433"/>
                </a:moveTo>
                <a:cubicBezTo>
                  <a:pt x="636689" y="95433"/>
                  <a:pt x="647139" y="105853"/>
                  <a:pt x="647139" y="118708"/>
                </a:cubicBezTo>
                <a:cubicBezTo>
                  <a:pt x="647139" y="131564"/>
                  <a:pt x="636689" y="141985"/>
                  <a:pt x="623797" y="141985"/>
                </a:cubicBezTo>
                <a:cubicBezTo>
                  <a:pt x="610906" y="141985"/>
                  <a:pt x="600456" y="131564"/>
                  <a:pt x="600456" y="118708"/>
                </a:cubicBezTo>
                <a:cubicBezTo>
                  <a:pt x="600456" y="105853"/>
                  <a:pt x="610906" y="95433"/>
                  <a:pt x="623797" y="95433"/>
                </a:cubicBezTo>
                <a:close/>
                <a:moveTo>
                  <a:pt x="538018" y="95433"/>
                </a:moveTo>
                <a:cubicBezTo>
                  <a:pt x="550909" y="95433"/>
                  <a:pt x="561359" y="105853"/>
                  <a:pt x="561359" y="118708"/>
                </a:cubicBezTo>
                <a:cubicBezTo>
                  <a:pt x="561359" y="131564"/>
                  <a:pt x="550909" y="141985"/>
                  <a:pt x="538018" y="141985"/>
                </a:cubicBezTo>
                <a:cubicBezTo>
                  <a:pt x="525125" y="141985"/>
                  <a:pt x="514676" y="131564"/>
                  <a:pt x="514676" y="118708"/>
                </a:cubicBezTo>
                <a:cubicBezTo>
                  <a:pt x="514676" y="105853"/>
                  <a:pt x="525125" y="95433"/>
                  <a:pt x="538018" y="95433"/>
                </a:cubicBezTo>
                <a:close/>
                <a:moveTo>
                  <a:pt x="452239" y="95433"/>
                </a:moveTo>
                <a:cubicBezTo>
                  <a:pt x="465130" y="95433"/>
                  <a:pt x="475580" y="105853"/>
                  <a:pt x="475580" y="118708"/>
                </a:cubicBezTo>
                <a:cubicBezTo>
                  <a:pt x="475580" y="131564"/>
                  <a:pt x="465130" y="141985"/>
                  <a:pt x="452239" y="141985"/>
                </a:cubicBezTo>
                <a:cubicBezTo>
                  <a:pt x="439347" y="141985"/>
                  <a:pt x="428896" y="131564"/>
                  <a:pt x="428896" y="118708"/>
                </a:cubicBezTo>
                <a:cubicBezTo>
                  <a:pt x="428896" y="105853"/>
                  <a:pt x="439347" y="95433"/>
                  <a:pt x="452239" y="95433"/>
                </a:cubicBezTo>
                <a:close/>
                <a:moveTo>
                  <a:pt x="366459" y="95433"/>
                </a:moveTo>
                <a:cubicBezTo>
                  <a:pt x="379351" y="95433"/>
                  <a:pt x="389801" y="105853"/>
                  <a:pt x="389801" y="118708"/>
                </a:cubicBezTo>
                <a:cubicBezTo>
                  <a:pt x="389801" y="131564"/>
                  <a:pt x="379351" y="141985"/>
                  <a:pt x="366459" y="141985"/>
                </a:cubicBezTo>
                <a:cubicBezTo>
                  <a:pt x="353568" y="141985"/>
                  <a:pt x="343117" y="131564"/>
                  <a:pt x="343117" y="118708"/>
                </a:cubicBezTo>
                <a:cubicBezTo>
                  <a:pt x="343117" y="105853"/>
                  <a:pt x="353568" y="95433"/>
                  <a:pt x="366459" y="95433"/>
                </a:cubicBezTo>
                <a:close/>
                <a:moveTo>
                  <a:pt x="280680" y="95433"/>
                </a:moveTo>
                <a:cubicBezTo>
                  <a:pt x="293571" y="95433"/>
                  <a:pt x="304022" y="105853"/>
                  <a:pt x="304022" y="118708"/>
                </a:cubicBezTo>
                <a:cubicBezTo>
                  <a:pt x="304022" y="131564"/>
                  <a:pt x="293571" y="141985"/>
                  <a:pt x="280680" y="141985"/>
                </a:cubicBezTo>
                <a:cubicBezTo>
                  <a:pt x="267789" y="141985"/>
                  <a:pt x="257338" y="131564"/>
                  <a:pt x="257338" y="118708"/>
                </a:cubicBezTo>
                <a:cubicBezTo>
                  <a:pt x="257338" y="105853"/>
                  <a:pt x="267789" y="95433"/>
                  <a:pt x="280680" y="95433"/>
                </a:cubicBezTo>
                <a:close/>
                <a:moveTo>
                  <a:pt x="194901" y="95433"/>
                </a:moveTo>
                <a:cubicBezTo>
                  <a:pt x="207793" y="95433"/>
                  <a:pt x="218243" y="105853"/>
                  <a:pt x="218243" y="118708"/>
                </a:cubicBezTo>
                <a:cubicBezTo>
                  <a:pt x="218243" y="131564"/>
                  <a:pt x="207793" y="141985"/>
                  <a:pt x="194901" y="141985"/>
                </a:cubicBezTo>
                <a:cubicBezTo>
                  <a:pt x="182009" y="141985"/>
                  <a:pt x="171560" y="131564"/>
                  <a:pt x="171560" y="118708"/>
                </a:cubicBezTo>
                <a:cubicBezTo>
                  <a:pt x="171560" y="105853"/>
                  <a:pt x="182009" y="95433"/>
                  <a:pt x="194901" y="95433"/>
                </a:cubicBezTo>
                <a:close/>
                <a:moveTo>
                  <a:pt x="109123" y="95433"/>
                </a:moveTo>
                <a:cubicBezTo>
                  <a:pt x="122014" y="95433"/>
                  <a:pt x="132464" y="105853"/>
                  <a:pt x="132464" y="118708"/>
                </a:cubicBezTo>
                <a:cubicBezTo>
                  <a:pt x="132464" y="131564"/>
                  <a:pt x="122014" y="141985"/>
                  <a:pt x="109123" y="141985"/>
                </a:cubicBezTo>
                <a:cubicBezTo>
                  <a:pt x="96230" y="141985"/>
                  <a:pt x="85780" y="131564"/>
                  <a:pt x="85780" y="118708"/>
                </a:cubicBezTo>
                <a:cubicBezTo>
                  <a:pt x="85780" y="105853"/>
                  <a:pt x="96230" y="95433"/>
                  <a:pt x="109123" y="95433"/>
                </a:cubicBezTo>
                <a:close/>
                <a:moveTo>
                  <a:pt x="23342" y="95433"/>
                </a:moveTo>
                <a:cubicBezTo>
                  <a:pt x="36234" y="95433"/>
                  <a:pt x="46683" y="105853"/>
                  <a:pt x="46683" y="118708"/>
                </a:cubicBezTo>
                <a:cubicBezTo>
                  <a:pt x="46683" y="131564"/>
                  <a:pt x="36234" y="141985"/>
                  <a:pt x="23342" y="141985"/>
                </a:cubicBezTo>
                <a:cubicBezTo>
                  <a:pt x="10451" y="141985"/>
                  <a:pt x="0" y="131564"/>
                  <a:pt x="0" y="118708"/>
                </a:cubicBezTo>
                <a:cubicBezTo>
                  <a:pt x="0" y="105853"/>
                  <a:pt x="10451" y="95433"/>
                  <a:pt x="23342" y="95433"/>
                </a:cubicBezTo>
                <a:close/>
                <a:moveTo>
                  <a:pt x="623797" y="0"/>
                </a:moveTo>
                <a:cubicBezTo>
                  <a:pt x="636689" y="0"/>
                  <a:pt x="647139" y="10421"/>
                  <a:pt x="647139" y="23277"/>
                </a:cubicBezTo>
                <a:cubicBezTo>
                  <a:pt x="647139" y="36132"/>
                  <a:pt x="636689" y="46552"/>
                  <a:pt x="623797" y="46552"/>
                </a:cubicBezTo>
                <a:cubicBezTo>
                  <a:pt x="610906" y="46552"/>
                  <a:pt x="600456" y="36132"/>
                  <a:pt x="600456" y="23277"/>
                </a:cubicBezTo>
                <a:cubicBezTo>
                  <a:pt x="600456" y="10421"/>
                  <a:pt x="610906" y="0"/>
                  <a:pt x="623797" y="0"/>
                </a:cubicBezTo>
                <a:close/>
                <a:moveTo>
                  <a:pt x="538018" y="0"/>
                </a:moveTo>
                <a:cubicBezTo>
                  <a:pt x="550909" y="0"/>
                  <a:pt x="561359" y="10421"/>
                  <a:pt x="561359" y="23277"/>
                </a:cubicBezTo>
                <a:cubicBezTo>
                  <a:pt x="561359" y="36132"/>
                  <a:pt x="550909" y="46552"/>
                  <a:pt x="538018" y="46552"/>
                </a:cubicBezTo>
                <a:cubicBezTo>
                  <a:pt x="525125" y="46552"/>
                  <a:pt x="514676" y="36132"/>
                  <a:pt x="514676" y="23277"/>
                </a:cubicBezTo>
                <a:cubicBezTo>
                  <a:pt x="514676" y="10421"/>
                  <a:pt x="525125" y="0"/>
                  <a:pt x="538018" y="0"/>
                </a:cubicBezTo>
                <a:close/>
                <a:moveTo>
                  <a:pt x="452239" y="0"/>
                </a:moveTo>
                <a:cubicBezTo>
                  <a:pt x="465130" y="0"/>
                  <a:pt x="475580" y="10421"/>
                  <a:pt x="475580" y="23277"/>
                </a:cubicBezTo>
                <a:cubicBezTo>
                  <a:pt x="475580" y="36132"/>
                  <a:pt x="465130" y="46552"/>
                  <a:pt x="452239" y="46552"/>
                </a:cubicBezTo>
                <a:cubicBezTo>
                  <a:pt x="439347" y="46552"/>
                  <a:pt x="428896" y="36132"/>
                  <a:pt x="428896" y="23277"/>
                </a:cubicBezTo>
                <a:cubicBezTo>
                  <a:pt x="428896" y="10421"/>
                  <a:pt x="439347" y="0"/>
                  <a:pt x="452239" y="0"/>
                </a:cubicBezTo>
                <a:close/>
                <a:moveTo>
                  <a:pt x="366459" y="0"/>
                </a:moveTo>
                <a:cubicBezTo>
                  <a:pt x="379351" y="0"/>
                  <a:pt x="389801" y="10421"/>
                  <a:pt x="389801" y="23277"/>
                </a:cubicBezTo>
                <a:cubicBezTo>
                  <a:pt x="389801" y="36132"/>
                  <a:pt x="379351" y="46552"/>
                  <a:pt x="366459" y="46552"/>
                </a:cubicBezTo>
                <a:cubicBezTo>
                  <a:pt x="353568" y="46552"/>
                  <a:pt x="343117" y="36132"/>
                  <a:pt x="343117" y="23277"/>
                </a:cubicBezTo>
                <a:cubicBezTo>
                  <a:pt x="343117" y="10421"/>
                  <a:pt x="353568" y="0"/>
                  <a:pt x="366459" y="0"/>
                </a:cubicBezTo>
                <a:close/>
                <a:moveTo>
                  <a:pt x="280680" y="0"/>
                </a:moveTo>
                <a:cubicBezTo>
                  <a:pt x="293571" y="0"/>
                  <a:pt x="304022" y="10421"/>
                  <a:pt x="304022" y="23277"/>
                </a:cubicBezTo>
                <a:cubicBezTo>
                  <a:pt x="304022" y="36132"/>
                  <a:pt x="293571" y="46552"/>
                  <a:pt x="280680" y="46552"/>
                </a:cubicBezTo>
                <a:cubicBezTo>
                  <a:pt x="267789" y="46552"/>
                  <a:pt x="257338" y="36132"/>
                  <a:pt x="257338" y="23277"/>
                </a:cubicBezTo>
                <a:cubicBezTo>
                  <a:pt x="257338" y="10421"/>
                  <a:pt x="267789" y="0"/>
                  <a:pt x="280680" y="0"/>
                </a:cubicBezTo>
                <a:close/>
                <a:moveTo>
                  <a:pt x="194901" y="0"/>
                </a:moveTo>
                <a:cubicBezTo>
                  <a:pt x="207793" y="0"/>
                  <a:pt x="218243" y="10421"/>
                  <a:pt x="218243" y="23277"/>
                </a:cubicBezTo>
                <a:cubicBezTo>
                  <a:pt x="218243" y="36132"/>
                  <a:pt x="207793" y="46552"/>
                  <a:pt x="194901" y="46552"/>
                </a:cubicBezTo>
                <a:cubicBezTo>
                  <a:pt x="182009" y="46552"/>
                  <a:pt x="171560" y="36132"/>
                  <a:pt x="171560" y="23277"/>
                </a:cubicBezTo>
                <a:cubicBezTo>
                  <a:pt x="171560" y="10421"/>
                  <a:pt x="182009" y="0"/>
                  <a:pt x="194901" y="0"/>
                </a:cubicBezTo>
                <a:close/>
                <a:moveTo>
                  <a:pt x="109123" y="0"/>
                </a:moveTo>
                <a:cubicBezTo>
                  <a:pt x="122014" y="0"/>
                  <a:pt x="132464" y="10421"/>
                  <a:pt x="132464" y="23277"/>
                </a:cubicBezTo>
                <a:cubicBezTo>
                  <a:pt x="132464" y="36132"/>
                  <a:pt x="122014" y="46552"/>
                  <a:pt x="109123" y="46552"/>
                </a:cubicBezTo>
                <a:cubicBezTo>
                  <a:pt x="96230" y="46552"/>
                  <a:pt x="85780" y="36132"/>
                  <a:pt x="85780" y="23277"/>
                </a:cubicBezTo>
                <a:cubicBezTo>
                  <a:pt x="85780" y="10421"/>
                  <a:pt x="96230" y="0"/>
                  <a:pt x="109123" y="0"/>
                </a:cubicBezTo>
                <a:close/>
                <a:moveTo>
                  <a:pt x="23342" y="0"/>
                </a:moveTo>
                <a:cubicBezTo>
                  <a:pt x="36234" y="0"/>
                  <a:pt x="46683" y="10421"/>
                  <a:pt x="46683" y="23277"/>
                </a:cubicBezTo>
                <a:cubicBezTo>
                  <a:pt x="46683" y="36132"/>
                  <a:pt x="36234" y="46552"/>
                  <a:pt x="23342" y="46552"/>
                </a:cubicBezTo>
                <a:cubicBezTo>
                  <a:pt x="10451" y="46552"/>
                  <a:pt x="0" y="36132"/>
                  <a:pt x="0" y="23277"/>
                </a:cubicBezTo>
                <a:cubicBezTo>
                  <a:pt x="0" y="10421"/>
                  <a:pt x="10451" y="0"/>
                  <a:pt x="23342" y="0"/>
                </a:cubicBezTo>
                <a:close/>
              </a:path>
            </a:pathLst>
          </a:custGeom>
          <a:gradFill flip="none" rotWithShape="1">
            <a:gsLst>
              <a:gs pos="0">
                <a:schemeClr val="accent1"/>
              </a:gs>
              <a:gs pos="100000">
                <a:schemeClr val="accent1">
                  <a:lumMod val="60000"/>
                  <a:lumOff val="4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6" name="图片 25" descr="图片12"/>
          <p:cNvPicPr>
            <a:picLocks noChangeAspect="1"/>
          </p:cNvPicPr>
          <p:nvPr>
            <p:custDataLst>
              <p:tags r:id="rId17"/>
            </p:custDataLst>
          </p:nvPr>
        </p:nvPicPr>
        <p:blipFill rotWithShape="1">
          <a:blip r:embed="rId21"/>
          <a:srcRect/>
          <a:stretch>
            <a:fillRect/>
          </a:stretch>
        </p:blipFill>
        <p:spPr>
          <a:xfrm>
            <a:off x="7176135" y="1113155"/>
            <a:ext cx="4004310" cy="4368165"/>
          </a:xfrm>
          <a:custGeom>
            <a:avLst/>
            <a:gdLst>
              <a:gd name="connsiteX0" fmla="*/ 0 w 6056334"/>
              <a:gd name="connsiteY0" fmla="*/ 0 h 4728572"/>
              <a:gd name="connsiteX1" fmla="*/ 6056334 w 6056334"/>
              <a:gd name="connsiteY1" fmla="*/ 0 h 4728572"/>
              <a:gd name="connsiteX2" fmla="*/ 6056334 w 6056334"/>
              <a:gd name="connsiteY2" fmla="*/ 1739230 h 4728572"/>
              <a:gd name="connsiteX3" fmla="*/ 5078437 w 6056334"/>
              <a:gd name="connsiteY3" fmla="*/ 1739230 h 4728572"/>
              <a:gd name="connsiteX4" fmla="*/ 5134075 w 6056334"/>
              <a:gd name="connsiteY4" fmla="*/ 1891245 h 4728572"/>
              <a:gd name="connsiteX5" fmla="*/ 5232398 w 6056334"/>
              <a:gd name="connsiteY5" fmla="*/ 2541587 h 4728572"/>
              <a:gd name="connsiteX6" fmla="*/ 3045413 w 6056334"/>
              <a:gd name="connsiteY6" fmla="*/ 4728572 h 4728572"/>
              <a:gd name="connsiteX7" fmla="*/ 858428 w 6056334"/>
              <a:gd name="connsiteY7" fmla="*/ 2541587 h 4728572"/>
              <a:gd name="connsiteX8" fmla="*/ 956751 w 6056334"/>
              <a:gd name="connsiteY8" fmla="*/ 1891245 h 4728572"/>
              <a:gd name="connsiteX9" fmla="*/ 1012389 w 6056334"/>
              <a:gd name="connsiteY9" fmla="*/ 1739230 h 4728572"/>
              <a:gd name="connsiteX10" fmla="*/ 0 w 6056334"/>
              <a:gd name="connsiteY10" fmla="*/ 1739230 h 47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6" h="6879">
                <a:moveTo>
                  <a:pt x="1372" y="0"/>
                </a:moveTo>
                <a:lnTo>
                  <a:pt x="4444" y="0"/>
                </a:lnTo>
                <a:lnTo>
                  <a:pt x="4444" y="849"/>
                </a:lnTo>
                <a:lnTo>
                  <a:pt x="4451" y="852"/>
                </a:lnTo>
                <a:cubicBezTo>
                  <a:pt x="5545" y="1346"/>
                  <a:pt x="6306" y="2447"/>
                  <a:pt x="6306" y="3726"/>
                </a:cubicBezTo>
                <a:cubicBezTo>
                  <a:pt x="6306" y="5467"/>
                  <a:pt x="4894" y="6879"/>
                  <a:pt x="3153" y="6879"/>
                </a:cubicBezTo>
                <a:cubicBezTo>
                  <a:pt x="1412" y="6879"/>
                  <a:pt x="0" y="5467"/>
                  <a:pt x="0" y="3726"/>
                </a:cubicBezTo>
                <a:cubicBezTo>
                  <a:pt x="0" y="2665"/>
                  <a:pt x="524" y="1726"/>
                  <a:pt x="1328" y="1155"/>
                </a:cubicBezTo>
                <a:lnTo>
                  <a:pt x="1372" y="1124"/>
                </a:lnTo>
                <a:lnTo>
                  <a:pt x="1372" y="0"/>
                </a:lnTo>
                <a:close/>
              </a:path>
            </a:pathLst>
          </a:cu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2025/1/14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0000"/>
            <a:ext cx="10515600" cy="864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t>2025/1/14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2025/1/14</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1"/>
            </p:custDataLst>
          </p:nvPr>
        </p:nvSpPr>
        <p:spPr>
          <a:xfrm>
            <a:off x="695960" y="360045"/>
            <a:ext cx="10801985" cy="581787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2025/1/14</a:t>
            </a:fld>
            <a:endParaRPr lang="zh-CN" altLang="en-US"/>
          </a:p>
        </p:txBody>
      </p:sp>
      <p:sp>
        <p:nvSpPr>
          <p:cNvPr id="5" name="页脚占位符 3"/>
          <p:cNvSpPr>
            <a:spLocks noGrp="1"/>
          </p:cNvSpPr>
          <p:nvPr>
            <p:ph type="ftr" sz="quarter" idx="11"/>
            <p:custDataLst>
              <p:tags r:id="rId3"/>
            </p:custDataLst>
          </p:nvPr>
        </p:nvSpPr>
        <p:spPr/>
        <p:txBody>
          <a:bodyPr/>
          <a:lstStyle/>
          <a:p>
            <a:endParaRPr lang="zh-CN" alt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21.xml"/><Relationship Id="rId18" Type="http://schemas.openxmlformats.org/officeDocument/2006/relationships/tags" Target="../tags/tag126.xml"/><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125.xml"/><Relationship Id="rId2" Type="http://schemas.openxmlformats.org/officeDocument/2006/relationships/slideLayout" Target="../slideLayouts/slideLayout13.xml"/><Relationship Id="rId16" Type="http://schemas.openxmlformats.org/officeDocument/2006/relationships/tags" Target="../tags/tag124.xml"/><Relationship Id="rId20" Type="http://schemas.openxmlformats.org/officeDocument/2006/relationships/tags" Target="../tags/tag128.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23.xml"/><Relationship Id="rId10" Type="http://schemas.openxmlformats.org/officeDocument/2006/relationships/slideLayout" Target="../slideLayouts/slideLayout21.xml"/><Relationship Id="rId19" Type="http://schemas.openxmlformats.org/officeDocument/2006/relationships/tags" Target="../tags/tag12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矩形 8"/>
          <p:cNvSpPr/>
          <p:nvPr>
            <p:custDataLst>
              <p:tags r:id="rId13"/>
            </p:custDataLst>
          </p:nvPr>
        </p:nvSpPr>
        <p:spPr>
          <a:xfrm>
            <a:off x="0" y="0"/>
            <a:ext cx="12191999" cy="6858000"/>
          </a:xfrm>
          <a:prstGeom prst="rect">
            <a:avLst/>
          </a:prstGeom>
          <a:gradFill flip="none" rotWithShape="1">
            <a:gsLst>
              <a:gs pos="100000">
                <a:schemeClr val="bg2">
                  <a:lumMod val="90000"/>
                </a:schemeClr>
              </a:gs>
              <a:gs pos="7000">
                <a:schemeClr val="bg1"/>
              </a:gs>
              <a:gs pos="50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14"/>
            </p:custDataLst>
          </p:nvPr>
        </p:nvSpPr>
        <p:spPr>
          <a:xfrm rot="5400000">
            <a:off x="11448923" y="6249075"/>
            <a:ext cx="71848" cy="718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p:cNvSpPr/>
          <p:nvPr>
            <p:custDataLst>
              <p:tags r:id="rId15"/>
            </p:custDataLst>
          </p:nvPr>
        </p:nvSpPr>
        <p:spPr>
          <a:xfrm rot="5400000">
            <a:off x="11264479" y="6249075"/>
            <a:ext cx="71848" cy="71848"/>
          </a:xfrm>
          <a:prstGeom prst="ellipse">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custDataLst>
              <p:tags r:id="rId16"/>
            </p:custDataLst>
          </p:nvPr>
        </p:nvSpPr>
        <p:spPr>
          <a:xfrm rot="5400000">
            <a:off x="11080034" y="6249075"/>
            <a:ext cx="71848" cy="7184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p:cNvSpPr>
            <a:spLocks noGrp="1"/>
          </p:cNvSpPr>
          <p:nvPr>
            <p:ph type="title"/>
            <p:custDataLst>
              <p:tags r:id="rId1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1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8" name="KSO_TEMPLATE" hidden="1"/>
          <p:cNvSpPr/>
          <p:nvPr>
            <p:custDataLst>
              <p:tags r:id="rId22"/>
            </p:custDataLst>
          </p:nvPr>
        </p:nvSpPr>
        <p:spPr>
          <a:xfrm>
            <a:off x="0" y="0"/>
            <a:ext cx="0" cy="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矩形 7"/>
          <p:cNvSpPr/>
          <p:nvPr userDrawn="1">
            <p:custDataLst>
              <p:tags r:id="rId13"/>
            </p:custDataLst>
          </p:nvPr>
        </p:nvSpPr>
        <p:spPr>
          <a:xfrm>
            <a:off x="0" y="0"/>
            <a:ext cx="12192000" cy="6858000"/>
          </a:xfrm>
          <a:prstGeom prst="rect">
            <a:avLst/>
          </a:prstGeom>
          <a:gradFill>
            <a:gsLst>
              <a:gs pos="6000">
                <a:schemeClr val="bg1"/>
              </a:gs>
              <a:gs pos="100000">
                <a:schemeClr val="bg2">
                  <a:lumMod val="90000"/>
                </a:schemeClr>
              </a:gs>
              <a:gs pos="62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14"/>
            </p:custDataLst>
          </p:nvPr>
        </p:nvPicPr>
        <p:blipFill>
          <a:blip r:embed="rId21">
            <a:alphaModFix amt="38000"/>
          </a:blip>
          <a:stretch>
            <a:fillRect/>
          </a:stretch>
        </p:blipFill>
        <p:spPr>
          <a:xfrm>
            <a:off x="5328879" y="0"/>
            <a:ext cx="6863121" cy="6858000"/>
          </a:xfrm>
          <a:prstGeom prst="rect">
            <a:avLst/>
          </a:prstGeom>
        </p:spPr>
      </p:pic>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2025/1/14</a:t>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7"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296.xml"/><Relationship Id="rId7" Type="http://schemas.openxmlformats.org/officeDocument/2006/relationships/slideLayout" Target="../slideLayouts/slideLayout7.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02.xml"/><Relationship Id="rId7" Type="http://schemas.openxmlformats.org/officeDocument/2006/relationships/slideLayout" Target="../slideLayouts/slideLayout7.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308.xml"/><Relationship Id="rId7" Type="http://schemas.openxmlformats.org/officeDocument/2006/relationships/image" Target="../media/image21.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7.xml"/><Relationship Id="rId5" Type="http://schemas.openxmlformats.org/officeDocument/2006/relationships/tags" Target="../tags/tag310.xml"/><Relationship Id="rId4" Type="http://schemas.openxmlformats.org/officeDocument/2006/relationships/tags" Target="../tags/tag309.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313.xml"/><Relationship Id="rId7" Type="http://schemas.openxmlformats.org/officeDocument/2006/relationships/image" Target="../media/image23.png"/><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7.xml"/><Relationship Id="rId5" Type="http://schemas.openxmlformats.org/officeDocument/2006/relationships/tags" Target="../tags/tag315.xml"/><Relationship Id="rId4" Type="http://schemas.openxmlformats.org/officeDocument/2006/relationships/tags" Target="../tags/tag314.xml"/></Relationships>
</file>

<file path=ppt/slides/_rels/slide14.xml.rels><?xml version="1.0" encoding="UTF-8" standalone="yes"?>
<Relationships xmlns="http://schemas.openxmlformats.org/package/2006/relationships"><Relationship Id="rId3" Type="http://schemas.openxmlformats.org/officeDocument/2006/relationships/tags" Target="../tags/tag318.xml"/><Relationship Id="rId7" Type="http://schemas.openxmlformats.org/officeDocument/2006/relationships/image" Target="../media/image25.jpe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7.xml"/><Relationship Id="rId5" Type="http://schemas.openxmlformats.org/officeDocument/2006/relationships/tags" Target="../tags/tag320.xml"/><Relationship Id="rId4" Type="http://schemas.openxmlformats.org/officeDocument/2006/relationships/tags" Target="../tags/tag319.xml"/></Relationships>
</file>

<file path=ppt/slides/_rels/slide15.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326.xml"/><Relationship Id="rId7" Type="http://schemas.openxmlformats.org/officeDocument/2006/relationships/slideLayout" Target="../slideLayouts/slideLayout7.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332.xml"/><Relationship Id="rId7" Type="http://schemas.openxmlformats.org/officeDocument/2006/relationships/slideLayout" Target="../slideLayouts/slideLayout7.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38.xml"/><Relationship Id="rId7" Type="http://schemas.openxmlformats.org/officeDocument/2006/relationships/slideLayout" Target="../slideLayouts/slideLayout7.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44.xml"/><Relationship Id="rId7" Type="http://schemas.openxmlformats.org/officeDocument/2006/relationships/slideLayout" Target="../slideLayouts/slideLayout7.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tags" Target="../tags/tag228.xml"/><Relationship Id="rId18" Type="http://schemas.openxmlformats.org/officeDocument/2006/relationships/tags" Target="../tags/tag233.xml"/><Relationship Id="rId3" Type="http://schemas.openxmlformats.org/officeDocument/2006/relationships/tags" Target="../tags/tag218.xml"/><Relationship Id="rId21" Type="http://schemas.openxmlformats.org/officeDocument/2006/relationships/tags" Target="../tags/tag236.xml"/><Relationship Id="rId7" Type="http://schemas.openxmlformats.org/officeDocument/2006/relationships/tags" Target="../tags/tag222.xml"/><Relationship Id="rId12" Type="http://schemas.openxmlformats.org/officeDocument/2006/relationships/tags" Target="../tags/tag227.xml"/><Relationship Id="rId17" Type="http://schemas.openxmlformats.org/officeDocument/2006/relationships/tags" Target="../tags/tag232.xml"/><Relationship Id="rId2" Type="http://schemas.openxmlformats.org/officeDocument/2006/relationships/tags" Target="../tags/tag217.xml"/><Relationship Id="rId16" Type="http://schemas.openxmlformats.org/officeDocument/2006/relationships/tags" Target="../tags/tag231.xml"/><Relationship Id="rId20" Type="http://schemas.openxmlformats.org/officeDocument/2006/relationships/tags" Target="../tags/tag235.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5" Type="http://schemas.openxmlformats.org/officeDocument/2006/relationships/tags" Target="../tags/tag220.xml"/><Relationship Id="rId15" Type="http://schemas.openxmlformats.org/officeDocument/2006/relationships/tags" Target="../tags/tag230.xml"/><Relationship Id="rId23" Type="http://schemas.openxmlformats.org/officeDocument/2006/relationships/slideLayout" Target="../slideLayouts/slideLayout14.xml"/><Relationship Id="rId10" Type="http://schemas.openxmlformats.org/officeDocument/2006/relationships/tags" Target="../tags/tag225.xml"/><Relationship Id="rId19" Type="http://schemas.openxmlformats.org/officeDocument/2006/relationships/tags" Target="../tags/tag234.xml"/><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tags" Target="../tags/tag229.xml"/><Relationship Id="rId22" Type="http://schemas.openxmlformats.org/officeDocument/2006/relationships/tags" Target="../tags/tag237.xml"/></Relationships>
</file>

<file path=ppt/slides/_rels/slide20.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53.xml"/><Relationship Id="rId7" Type="http://schemas.openxmlformats.org/officeDocument/2006/relationships/slideLayout" Target="../slideLayouts/slideLayout7.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59.xml"/><Relationship Id="rId7" Type="http://schemas.openxmlformats.org/officeDocument/2006/relationships/slideLayout" Target="../slideLayouts/slideLayout7.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65.xml"/><Relationship Id="rId7" Type="http://schemas.openxmlformats.org/officeDocument/2006/relationships/tags" Target="../tags/tag369.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5" Type="http://schemas.openxmlformats.org/officeDocument/2006/relationships/tags" Target="../tags/tag367.xml"/><Relationship Id="rId10" Type="http://schemas.openxmlformats.org/officeDocument/2006/relationships/image" Target="../media/image39.jpeg"/><Relationship Id="rId4" Type="http://schemas.openxmlformats.org/officeDocument/2006/relationships/tags" Target="../tags/tag366.xml"/><Relationship Id="rId9"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tags" Target="../tags/tag377.xml"/><Relationship Id="rId3" Type="http://schemas.openxmlformats.org/officeDocument/2006/relationships/tags" Target="../tags/tag372.xml"/><Relationship Id="rId7" Type="http://schemas.openxmlformats.org/officeDocument/2006/relationships/tags" Target="../tags/tag376.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11" Type="http://schemas.openxmlformats.org/officeDocument/2006/relationships/image" Target="../media/image41.jpeg"/><Relationship Id="rId5" Type="http://schemas.openxmlformats.org/officeDocument/2006/relationships/tags" Target="../tags/tag374.xml"/><Relationship Id="rId10" Type="http://schemas.openxmlformats.org/officeDocument/2006/relationships/image" Target="../media/image40.png"/><Relationship Id="rId4" Type="http://schemas.openxmlformats.org/officeDocument/2006/relationships/tags" Target="../tags/tag373.xml"/><Relationship Id="rId9"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83.xml"/><Relationship Id="rId7" Type="http://schemas.openxmlformats.org/officeDocument/2006/relationships/slideLayout" Target="../slideLayouts/slideLayout7.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389.xml"/><Relationship Id="rId7" Type="http://schemas.openxmlformats.org/officeDocument/2006/relationships/slideLayout" Target="../slideLayouts/slideLayout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95.xml"/><Relationship Id="rId7" Type="http://schemas.openxmlformats.org/officeDocument/2006/relationships/tags" Target="../tags/tag399.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5" Type="http://schemas.openxmlformats.org/officeDocument/2006/relationships/tags" Target="../tags/tag397.xml"/><Relationship Id="rId10" Type="http://schemas.openxmlformats.org/officeDocument/2006/relationships/image" Target="../media/image47.png"/><Relationship Id="rId4" Type="http://schemas.openxmlformats.org/officeDocument/2006/relationships/tags" Target="../tags/tag396.xml"/><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05.xml"/><Relationship Id="rId7" Type="http://schemas.openxmlformats.org/officeDocument/2006/relationships/tags" Target="../tags/tag409.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5" Type="http://schemas.openxmlformats.org/officeDocument/2006/relationships/tags" Target="../tags/tag407.xml"/><Relationship Id="rId10" Type="http://schemas.openxmlformats.org/officeDocument/2006/relationships/image" Target="../media/image49.png"/><Relationship Id="rId4" Type="http://schemas.openxmlformats.org/officeDocument/2006/relationships/tags" Target="../tags/tag406.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412.xml"/><Relationship Id="rId7" Type="http://schemas.openxmlformats.org/officeDocument/2006/relationships/slideLayout" Target="../slideLayouts/slideLayout7.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18.xml"/><Relationship Id="rId7" Type="http://schemas.openxmlformats.org/officeDocument/2006/relationships/tags" Target="../tags/tag422.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5" Type="http://schemas.openxmlformats.org/officeDocument/2006/relationships/tags" Target="../tags/tag420.xml"/><Relationship Id="rId10" Type="http://schemas.openxmlformats.org/officeDocument/2006/relationships/image" Target="../media/image53.jpeg"/><Relationship Id="rId4" Type="http://schemas.openxmlformats.org/officeDocument/2006/relationships/tags" Target="../tags/tag419.xml"/><Relationship Id="rId9"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5" Type="http://schemas.openxmlformats.org/officeDocument/2006/relationships/slideLayout" Target="../slideLayouts/slideLayout11.xml"/><Relationship Id="rId4" Type="http://schemas.openxmlformats.org/officeDocument/2006/relationships/tags" Target="../tags/tag426.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243.xml"/><Relationship Id="rId7" Type="http://schemas.openxmlformats.org/officeDocument/2006/relationships/notesSlide" Target="../notesSlides/notesSlide3.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7.xml"/><Relationship Id="rId5" Type="http://schemas.openxmlformats.org/officeDocument/2006/relationships/tags" Target="../tags/tag245.xml"/><Relationship Id="rId4" Type="http://schemas.openxmlformats.org/officeDocument/2006/relationships/tags" Target="../tags/tag244.xml"/></Relationships>
</file>

<file path=ppt/slides/_rels/slide5.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tags" Target="../tags/tag263.xml"/><Relationship Id="rId26" Type="http://schemas.openxmlformats.org/officeDocument/2006/relationships/tags" Target="../tags/tag271.xml"/><Relationship Id="rId3" Type="http://schemas.openxmlformats.org/officeDocument/2006/relationships/tags" Target="../tags/tag248.xml"/><Relationship Id="rId21" Type="http://schemas.openxmlformats.org/officeDocument/2006/relationships/tags" Target="../tags/tag266.xml"/><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5" Type="http://schemas.openxmlformats.org/officeDocument/2006/relationships/tags" Target="../tags/tag270.xml"/><Relationship Id="rId2" Type="http://schemas.openxmlformats.org/officeDocument/2006/relationships/tags" Target="../tags/tag247.xml"/><Relationship Id="rId16" Type="http://schemas.openxmlformats.org/officeDocument/2006/relationships/tags" Target="../tags/tag261.xml"/><Relationship Id="rId20" Type="http://schemas.openxmlformats.org/officeDocument/2006/relationships/tags" Target="../tags/tag265.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24" Type="http://schemas.openxmlformats.org/officeDocument/2006/relationships/tags" Target="../tags/tag269.xml"/><Relationship Id="rId5" Type="http://schemas.openxmlformats.org/officeDocument/2006/relationships/tags" Target="../tags/tag250.xml"/><Relationship Id="rId15" Type="http://schemas.openxmlformats.org/officeDocument/2006/relationships/tags" Target="../tags/tag260.xml"/><Relationship Id="rId23" Type="http://schemas.openxmlformats.org/officeDocument/2006/relationships/tags" Target="../tags/tag268.xml"/><Relationship Id="rId28" Type="http://schemas.openxmlformats.org/officeDocument/2006/relationships/slideLayout" Target="../slideLayouts/slideLayout7.xml"/><Relationship Id="rId10" Type="http://schemas.openxmlformats.org/officeDocument/2006/relationships/tags" Target="../tags/tag255.xml"/><Relationship Id="rId19" Type="http://schemas.openxmlformats.org/officeDocument/2006/relationships/tags" Target="../tags/tag264.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tags" Target="../tags/tag267.xml"/><Relationship Id="rId27" Type="http://schemas.openxmlformats.org/officeDocument/2006/relationships/tags" Target="../tags/tag272.xml"/></Relationships>
</file>

<file path=ppt/slides/_rels/slide6.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78.xml"/><Relationship Id="rId7" Type="http://schemas.openxmlformats.org/officeDocument/2006/relationships/slideLayout" Target="../slideLayouts/slideLayout7.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5" Type="http://schemas.openxmlformats.org/officeDocument/2006/relationships/tags" Target="../tags/tag280.xml"/><Relationship Id="rId10" Type="http://schemas.openxmlformats.org/officeDocument/2006/relationships/image" Target="../media/image12.png"/><Relationship Id="rId4" Type="http://schemas.openxmlformats.org/officeDocument/2006/relationships/tags" Target="../tags/tag279.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284.xml"/><Relationship Id="rId7" Type="http://schemas.openxmlformats.org/officeDocument/2006/relationships/slideLayout" Target="../slideLayouts/slideLayout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90.xml"/><Relationship Id="rId7" Type="http://schemas.openxmlformats.org/officeDocument/2006/relationships/slideLayout" Target="../slideLayouts/slideLayout7.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059180" y="1651635"/>
            <a:ext cx="5734050" cy="1070610"/>
          </a:xfrm>
        </p:spPr>
        <p:txBody>
          <a:bodyPr>
            <a:noAutofit/>
          </a:bodyPr>
          <a:lstStyle/>
          <a:p>
            <a:r>
              <a:rPr lang="zh-CN" altLang="en-US" sz="4000">
                <a:solidFill>
                  <a:schemeClr val="accent1"/>
                </a:solidFill>
                <a:effectLst>
                  <a:outerShdw blurRad="38100" dist="25400" dir="5400000" algn="ctr" rotWithShape="0">
                    <a:srgbClr val="6E747A">
                      <a:alpha val="43000"/>
                    </a:srgbClr>
                  </a:outerShdw>
                </a:effectLst>
              </a:rPr>
              <a:t>无锡旅游商贸高等职业技术学校现代酒店服务业教学及实训综合大楼</a:t>
            </a:r>
          </a:p>
        </p:txBody>
      </p:sp>
      <p:sp>
        <p:nvSpPr>
          <p:cNvPr id="10" name="署名"/>
          <p:cNvSpPr>
            <a:spLocks noGrp="1"/>
          </p:cNvSpPr>
          <p:nvPr>
            <p:custDataLst>
              <p:tags r:id="rId3"/>
            </p:custDataLst>
          </p:nvPr>
        </p:nvSpPr>
        <p:spPr>
          <a:xfrm>
            <a:off x="1456055" y="4405630"/>
            <a:ext cx="3536315" cy="665480"/>
          </a:xfrm>
          <a:prstGeom prst="roundRect">
            <a:avLst>
              <a:gd name="adj" fmla="val 50000"/>
            </a:avLst>
          </a:prstGeom>
          <a:solidFill>
            <a:srgbClr val="FFFFFF"/>
          </a:solidFill>
        </p:spPr>
        <p:txBody>
          <a:bodyPr vert="horz" wrap="square" lIns="0" tIns="0" rIns="0" bIns="0" rtlCol="0" anchor="ctr">
            <a:normAutofit fontScale="90000"/>
            <a:scene3d>
              <a:camera prst="orthographicFront"/>
              <a:lightRig rig="threePt" dir="t"/>
            </a:scene3d>
          </a:bodyPr>
          <a:lstStyle>
            <a:lvl1pPr marL="0" indent="0" algn="ctr" defTabSz="914400" rtl="0" eaLnBrk="1" latinLnBrk="0" hangingPunct="1">
              <a:lnSpc>
                <a:spcPct val="100000"/>
              </a:lnSpc>
              <a:spcBef>
                <a:spcPts val="1000"/>
              </a:spcBef>
              <a:buFont typeface="Arial" panose="020B0604020202020204" pitchFamily="34" charset="0"/>
              <a:buNone/>
              <a:defRPr sz="1600" kern="1200">
                <a:solidFill>
                  <a:srgbClr val="333333"/>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accent1"/>
                </a:solidFill>
                <a:effectLst>
                  <a:outerShdw blurRad="38100" dist="25400" dir="5400000" algn="ctr" rotWithShape="0">
                    <a:srgbClr val="6E747A">
                      <a:alpha val="43000"/>
                    </a:srgbClr>
                  </a:outerShdw>
                </a:effectLst>
              </a:rPr>
              <a:t>汇报单位：江苏富源广建设发展有限公司</a:t>
            </a:r>
          </a:p>
        </p:txBody>
      </p:sp>
      <p:sp>
        <p:nvSpPr>
          <p:cNvPr id="3" name="文本框 2"/>
          <p:cNvSpPr txBox="1"/>
          <p:nvPr/>
        </p:nvSpPr>
        <p:spPr>
          <a:xfrm>
            <a:off x="-151765" y="3015615"/>
            <a:ext cx="6096000" cy="583565"/>
          </a:xfrm>
          <a:prstGeom prst="rect">
            <a:avLst/>
          </a:prstGeom>
          <a:noFill/>
        </p:spPr>
        <p:txBody>
          <a:bodyPr wrap="square" rtlCol="0" anchor="t">
            <a:spAutoFit/>
            <a:scene3d>
              <a:camera prst="orthographicFront"/>
              <a:lightRig rig="threePt" dir="t"/>
            </a:scene3d>
          </a:bodyPr>
          <a:lstStyle/>
          <a:p>
            <a:pPr algn="ctr"/>
            <a:r>
              <a:rPr lang="zh-CN" altLang="en-US" sz="3200">
                <a:solidFill>
                  <a:schemeClr val="accent1"/>
                </a:solidFill>
                <a:effectLst>
                  <a:outerShdw blurRad="38100" dist="25400" dir="5400000" algn="ctr" rotWithShape="0">
                    <a:srgbClr val="6E747A">
                      <a:alpha val="43000"/>
                    </a:srgbClr>
                  </a:outerShdw>
                </a:effectLst>
                <a:sym typeface="+mn-ea"/>
              </a:rPr>
              <a:t>安全质量云观摩汇报</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2.4</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生活区宿舍集中管理</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en-US" altLang="zh-CN" sz="2400" b="1" kern="0" dirty="0">
                <a:solidFill>
                  <a:schemeClr val="accent1"/>
                </a:solidFill>
                <a:latin typeface="+mn-ea"/>
                <a:cs typeface="+mn-ea"/>
              </a:rPr>
              <a:t>USB</a:t>
            </a:r>
            <a:r>
              <a:rPr lang="zh-CN" altLang="en-US" sz="2400" b="1" kern="0" dirty="0">
                <a:solidFill>
                  <a:schemeClr val="accent1"/>
                </a:solidFill>
                <a:latin typeface="+mn-ea"/>
                <a:cs typeface="+mn-ea"/>
              </a:rPr>
              <a:t>充电</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3" name="图片 2"/>
          <p:cNvPicPr/>
          <p:nvPr/>
        </p:nvPicPr>
        <p:blipFill>
          <a:blip r:embed="rId8"/>
          <a:stretch>
            <a:fillRect/>
          </a:stretch>
        </p:blipFill>
        <p:spPr>
          <a:xfrm>
            <a:off x="695960" y="2246630"/>
            <a:ext cx="5040000" cy="3240000"/>
          </a:xfrm>
          <a:prstGeom prst="rect">
            <a:avLst/>
          </a:prstGeom>
        </p:spPr>
      </p:pic>
      <p:pic>
        <p:nvPicPr>
          <p:cNvPr id="7" name="图片 6"/>
          <p:cNvPicPr/>
          <p:nvPr/>
        </p:nvPicPr>
        <p:blipFill>
          <a:blip r:embed="rId9"/>
          <a:stretch>
            <a:fillRect/>
          </a:stretch>
        </p:blipFill>
        <p:spPr>
          <a:xfrm>
            <a:off x="6456045" y="2221230"/>
            <a:ext cx="5040000" cy="324000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2.5</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烟感报警系统</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237095" y="1551305"/>
            <a:ext cx="4258945" cy="548005"/>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sym typeface="+mn-ea"/>
              </a:rPr>
              <a:t>应急逃生设备</a:t>
            </a:r>
            <a:endParaRPr lang="zh-CN" altLang="en-US" sz="2400" b="1" kern="0" dirty="0">
              <a:solidFill>
                <a:schemeClr val="accent1"/>
              </a:solidFill>
              <a:latin typeface="+mn-ea"/>
              <a:cs typeface="+mn-ea"/>
            </a:endParaRP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7" name="图片 6"/>
          <p:cNvPicPr/>
          <p:nvPr/>
        </p:nvPicPr>
        <p:blipFill>
          <a:blip r:embed="rId8"/>
          <a:stretch>
            <a:fillRect/>
          </a:stretch>
        </p:blipFill>
        <p:spPr>
          <a:xfrm>
            <a:off x="779145" y="2221230"/>
            <a:ext cx="5040000" cy="3240000"/>
          </a:xfrm>
          <a:prstGeom prst="rect">
            <a:avLst/>
          </a:prstGeom>
        </p:spPr>
      </p:pic>
      <p:pic>
        <p:nvPicPr>
          <p:cNvPr id="9" name="图片 8"/>
          <p:cNvPicPr/>
          <p:nvPr/>
        </p:nvPicPr>
        <p:blipFill>
          <a:blip r:embed="rId9"/>
          <a:stretch>
            <a:fillRect/>
          </a:stretch>
        </p:blipFill>
        <p:spPr>
          <a:xfrm>
            <a:off x="6692265" y="2221230"/>
            <a:ext cx="5040000" cy="3240000"/>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2.6</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现场消防应急演练</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10" name="矩形 9"/>
          <p:cNvSpPr/>
          <p:nvPr>
            <p:custDataLst>
              <p:tags r:id="rId5"/>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 name="图片 1"/>
          <p:cNvPicPr/>
          <p:nvPr/>
        </p:nvPicPr>
        <p:blipFill>
          <a:blip r:embed="rId7"/>
          <a:stretch>
            <a:fillRect/>
          </a:stretch>
        </p:blipFill>
        <p:spPr>
          <a:xfrm>
            <a:off x="1024255" y="2099310"/>
            <a:ext cx="5040000" cy="3240000"/>
          </a:xfrm>
          <a:prstGeom prst="rect">
            <a:avLst/>
          </a:prstGeom>
        </p:spPr>
      </p:pic>
      <p:sp>
        <p:nvSpPr>
          <p:cNvPr id="7" name="文本框 6"/>
          <p:cNvSpPr txBox="1"/>
          <p:nvPr/>
        </p:nvSpPr>
        <p:spPr>
          <a:xfrm>
            <a:off x="7109460" y="1550670"/>
            <a:ext cx="4064000" cy="460375"/>
          </a:xfrm>
          <a:prstGeom prst="rect">
            <a:avLst/>
          </a:prstGeom>
          <a:noFill/>
        </p:spPr>
        <p:txBody>
          <a:bodyPr wrap="square" rtlCol="0">
            <a:spAutoFit/>
          </a:bodyPr>
          <a:lstStyle/>
          <a:p>
            <a:r>
              <a:rPr lang="zh-CN" altLang="en-US" sz="2400" b="1" kern="0" dirty="0">
                <a:solidFill>
                  <a:schemeClr val="accent1"/>
                </a:solidFill>
                <a:latin typeface="+mn-ea"/>
                <a:cs typeface="+mn-ea"/>
              </a:rPr>
              <a:t>现场应急救援演练</a:t>
            </a:r>
            <a:endParaRPr lang="zh-CN" altLang="en-US"/>
          </a:p>
        </p:txBody>
      </p:sp>
      <p:pic>
        <p:nvPicPr>
          <p:cNvPr id="14" name="图片 13" descr="f14251d9e662224aaf745b8c915035b"/>
          <p:cNvPicPr/>
          <p:nvPr/>
        </p:nvPicPr>
        <p:blipFill>
          <a:blip r:embed="rId8"/>
          <a:stretch>
            <a:fillRect/>
          </a:stretch>
        </p:blipFill>
        <p:spPr>
          <a:xfrm>
            <a:off x="6621780" y="2099310"/>
            <a:ext cx="5040000" cy="3240000"/>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2.7</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成品配电箱防护棚</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10" name="矩形 9"/>
          <p:cNvSpPr/>
          <p:nvPr>
            <p:custDataLst>
              <p:tags r:id="rId5"/>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7" name="文本框 6"/>
          <p:cNvSpPr txBox="1"/>
          <p:nvPr/>
        </p:nvSpPr>
        <p:spPr>
          <a:xfrm>
            <a:off x="7109460" y="1550670"/>
            <a:ext cx="4064000" cy="460375"/>
          </a:xfrm>
          <a:prstGeom prst="rect">
            <a:avLst/>
          </a:prstGeom>
          <a:noFill/>
        </p:spPr>
        <p:txBody>
          <a:bodyPr wrap="square" rtlCol="0">
            <a:spAutoFit/>
          </a:bodyPr>
          <a:lstStyle/>
          <a:p>
            <a:r>
              <a:rPr lang="zh-CN" altLang="en-US" sz="2400" b="1" kern="0" dirty="0">
                <a:solidFill>
                  <a:schemeClr val="accent1"/>
                </a:solidFill>
                <a:latin typeface="+mn-ea"/>
                <a:cs typeface="+mn-ea"/>
              </a:rPr>
              <a:t>消防报警设施</a:t>
            </a:r>
            <a:endParaRPr lang="zh-CN" altLang="en-US"/>
          </a:p>
        </p:txBody>
      </p:sp>
      <p:pic>
        <p:nvPicPr>
          <p:cNvPr id="8" name="图片 7"/>
          <p:cNvPicPr/>
          <p:nvPr/>
        </p:nvPicPr>
        <p:blipFill>
          <a:blip r:embed="rId7"/>
          <a:stretch>
            <a:fillRect/>
          </a:stretch>
        </p:blipFill>
        <p:spPr>
          <a:xfrm>
            <a:off x="1024255" y="2099310"/>
            <a:ext cx="5040000" cy="3240000"/>
          </a:xfrm>
          <a:prstGeom prst="rect">
            <a:avLst/>
          </a:prstGeom>
        </p:spPr>
      </p:pic>
      <p:pic>
        <p:nvPicPr>
          <p:cNvPr id="9" name="图片 8" descr="168ace59662c7b29608da8f9db160a4"/>
          <p:cNvPicPr/>
          <p:nvPr/>
        </p:nvPicPr>
        <p:blipFill>
          <a:blip r:embed="rId8"/>
          <a:srcRect b="35850"/>
          <a:stretch>
            <a:fillRect/>
          </a:stretch>
        </p:blipFill>
        <p:spPr>
          <a:xfrm>
            <a:off x="6828790" y="2099310"/>
            <a:ext cx="5040000" cy="3240000"/>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2.8</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现场</a:t>
            </a:r>
            <a:r>
              <a:rPr lang="en-US" altLang="zh-CN" sz="2400" b="1" kern="0" dirty="0">
                <a:solidFill>
                  <a:schemeClr val="accent1"/>
                </a:solidFill>
                <a:latin typeface="+mn-ea"/>
                <a:cs typeface="+mn-ea"/>
              </a:rPr>
              <a:t>AED</a:t>
            </a:r>
            <a:r>
              <a:rPr lang="zh-CN" altLang="en-US" sz="2400" b="1" kern="0" dirty="0">
                <a:solidFill>
                  <a:schemeClr val="accent1"/>
                </a:solidFill>
                <a:latin typeface="+mn-ea"/>
                <a:cs typeface="+mn-ea"/>
              </a:rPr>
              <a:t>紧急救助设备</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10" name="矩形 9"/>
          <p:cNvSpPr/>
          <p:nvPr>
            <p:custDataLst>
              <p:tags r:id="rId5"/>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3" name="图片 2" descr="55f83235a35c77e36fbf087bcc3ce85"/>
          <p:cNvPicPr/>
          <p:nvPr/>
        </p:nvPicPr>
        <p:blipFill>
          <a:blip r:embed="rId7"/>
          <a:stretch>
            <a:fillRect/>
          </a:stretch>
        </p:blipFill>
        <p:spPr>
          <a:xfrm>
            <a:off x="695960" y="2099310"/>
            <a:ext cx="5040000" cy="3240000"/>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质量创新</a:t>
            </a:r>
          </a:p>
        </p:txBody>
      </p:sp>
      <p:sp>
        <p:nvSpPr>
          <p:cNvPr id="3" name="节编号"/>
          <p:cNvSpPr>
            <a:spLocks noGrp="1"/>
          </p:cNvSpPr>
          <p:nvPr>
            <p:ph type="body" sz="quarter" idx="13"/>
            <p:custDataLst>
              <p:tags r:id="rId3"/>
            </p:custDataLst>
          </p:nvPr>
        </p:nvSpPr>
        <p:spPr/>
        <p:txBody>
          <a:bodyPr/>
          <a:lstStyle/>
          <a:p>
            <a:r>
              <a:rPr lang="en-US" altLang="zh-CN"/>
              <a:t>03</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3.1</a:t>
            </a:r>
            <a:r>
              <a:rPr lang="zh-CN" altLang="en-US">
                <a:solidFill>
                  <a:schemeClr val="accent1"/>
                </a:solidFill>
                <a:effectLst>
                  <a:outerShdw blurRad="38100" dist="25400" dir="5400000" algn="ctr" rotWithShape="0">
                    <a:srgbClr val="6E747A">
                      <a:alpha val="43000"/>
                    </a:srgbClr>
                  </a:outerShdw>
                </a:effectLst>
                <a:latin typeface="+mj-ea"/>
                <a:ea typeface="+mj-ea"/>
              </a:rPr>
              <a:t>质量管理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工程举牌验收</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质量样板展示</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7" name="图片 6" descr="caf96c6f9524f4aa63c5c4ad83e3b44"/>
          <p:cNvPicPr/>
          <p:nvPr/>
        </p:nvPicPr>
        <p:blipFill>
          <a:blip r:embed="rId8"/>
          <a:stretch>
            <a:fillRect/>
          </a:stretch>
        </p:blipFill>
        <p:spPr>
          <a:xfrm>
            <a:off x="6820535" y="2099310"/>
            <a:ext cx="5040000" cy="3240000"/>
          </a:xfrm>
          <a:prstGeom prst="rect">
            <a:avLst/>
          </a:prstGeom>
        </p:spPr>
      </p:pic>
      <p:pic>
        <p:nvPicPr>
          <p:cNvPr id="9" name="图片 8"/>
          <p:cNvPicPr/>
          <p:nvPr/>
        </p:nvPicPr>
        <p:blipFill>
          <a:blip r:embed="rId9"/>
          <a:stretch>
            <a:fillRect/>
          </a:stretch>
        </p:blipFill>
        <p:spPr>
          <a:xfrm>
            <a:off x="1024255" y="2160270"/>
            <a:ext cx="5040000" cy="3240000"/>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3.2</a:t>
            </a:r>
            <a:r>
              <a:rPr lang="zh-CN" altLang="en-US">
                <a:solidFill>
                  <a:schemeClr val="accent1"/>
                </a:solidFill>
                <a:effectLst>
                  <a:outerShdw blurRad="38100" dist="25400" dir="5400000" algn="ctr" rotWithShape="0">
                    <a:srgbClr val="6E747A">
                      <a:alpha val="43000"/>
                    </a:srgbClr>
                  </a:outerShdw>
                </a:effectLst>
                <a:latin typeface="+mj-ea"/>
                <a:ea typeface="+mj-ea"/>
              </a:rPr>
              <a:t>质量管理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质量样板展示区</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质量样板展示区</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3" name="图片 22" descr="367ac73bcaf28f8c416bb013ca714de"/>
          <p:cNvPicPr/>
          <p:nvPr/>
        </p:nvPicPr>
        <p:blipFill>
          <a:blip r:embed="rId8"/>
          <a:stretch>
            <a:fillRect/>
          </a:stretch>
        </p:blipFill>
        <p:spPr>
          <a:xfrm>
            <a:off x="1023620" y="2221230"/>
            <a:ext cx="5040000" cy="3240000"/>
          </a:xfrm>
          <a:prstGeom prst="rect">
            <a:avLst/>
          </a:prstGeom>
        </p:spPr>
      </p:pic>
      <p:pic>
        <p:nvPicPr>
          <p:cNvPr id="21" name="图片 20" descr="1f0e0d7fa085298bd621146c6078200"/>
          <p:cNvPicPr/>
          <p:nvPr/>
        </p:nvPicPr>
        <p:blipFill>
          <a:blip r:embed="rId9"/>
          <a:stretch>
            <a:fillRect/>
          </a:stretch>
        </p:blipFill>
        <p:spPr>
          <a:xfrm>
            <a:off x="6492240" y="2221230"/>
            <a:ext cx="5040000" cy="3240000"/>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3.3</a:t>
            </a:r>
            <a:r>
              <a:rPr lang="zh-CN" altLang="en-US">
                <a:solidFill>
                  <a:schemeClr val="accent1"/>
                </a:solidFill>
                <a:effectLst>
                  <a:outerShdw blurRad="38100" dist="25400" dir="5400000" algn="ctr" rotWithShape="0">
                    <a:srgbClr val="6E747A">
                      <a:alpha val="43000"/>
                    </a:srgbClr>
                  </a:outerShdw>
                </a:effectLst>
                <a:latin typeface="+mj-ea"/>
                <a:ea typeface="+mj-ea"/>
              </a:rPr>
              <a:t>质量管理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高支模监测</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项目</a:t>
            </a:r>
            <a:r>
              <a:rPr lang="en-US" altLang="zh-CN" sz="2400" b="1" kern="0" dirty="0">
                <a:solidFill>
                  <a:schemeClr val="accent1"/>
                </a:solidFill>
                <a:latin typeface="+mn-ea"/>
                <a:cs typeface="+mn-ea"/>
              </a:rPr>
              <a:t>BIM</a:t>
            </a:r>
            <a:r>
              <a:rPr lang="zh-CN" altLang="en-US" sz="2400" b="1" kern="0" dirty="0">
                <a:solidFill>
                  <a:schemeClr val="accent1"/>
                </a:solidFill>
                <a:latin typeface="+mn-ea"/>
                <a:cs typeface="+mn-ea"/>
              </a:rPr>
              <a:t>运用</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7" name="图片 6"/>
          <p:cNvPicPr/>
          <p:nvPr/>
        </p:nvPicPr>
        <p:blipFill>
          <a:blip r:embed="rId8"/>
          <a:stretch>
            <a:fillRect/>
          </a:stretch>
        </p:blipFill>
        <p:spPr>
          <a:xfrm>
            <a:off x="6456045" y="2221230"/>
            <a:ext cx="5040000" cy="3240000"/>
          </a:xfrm>
          <a:prstGeom prst="rect">
            <a:avLst/>
          </a:prstGeom>
        </p:spPr>
      </p:pic>
      <p:pic>
        <p:nvPicPr>
          <p:cNvPr id="9" name="图片 8"/>
          <p:cNvPicPr/>
          <p:nvPr/>
        </p:nvPicPr>
        <p:blipFill>
          <a:blip r:embed="rId9"/>
          <a:stretch>
            <a:fillRect/>
          </a:stretch>
        </p:blipFill>
        <p:spPr>
          <a:xfrm>
            <a:off x="891540" y="2099310"/>
            <a:ext cx="5040000" cy="3240000"/>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3.4</a:t>
            </a:r>
            <a:r>
              <a:rPr lang="zh-CN" altLang="en-US">
                <a:solidFill>
                  <a:schemeClr val="accent1"/>
                </a:solidFill>
                <a:effectLst>
                  <a:outerShdw blurRad="38100" dist="25400" dir="5400000" algn="ctr" rotWithShape="0">
                    <a:srgbClr val="6E747A">
                      <a:alpha val="43000"/>
                    </a:srgbClr>
                  </a:outerShdw>
                </a:effectLst>
                <a:latin typeface="+mj-ea"/>
                <a:ea typeface="+mj-ea"/>
              </a:rPr>
              <a:t>质量管理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现场实体样板</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sz="2400" b="1" kern="0" dirty="0">
                <a:solidFill>
                  <a:schemeClr val="accent1"/>
                </a:solidFill>
                <a:latin typeface="+mn-ea"/>
                <a:cs typeface="+mn-ea"/>
              </a:rPr>
              <a:t>日常质量巡检</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 name="图片 1"/>
          <p:cNvPicPr/>
          <p:nvPr/>
        </p:nvPicPr>
        <p:blipFill>
          <a:blip r:embed="rId8"/>
          <a:stretch>
            <a:fillRect/>
          </a:stretch>
        </p:blipFill>
        <p:spPr>
          <a:xfrm>
            <a:off x="937895" y="2221230"/>
            <a:ext cx="5040000" cy="3240000"/>
          </a:xfrm>
          <a:prstGeom prst="rect">
            <a:avLst/>
          </a:prstGeom>
        </p:spPr>
      </p:pic>
      <p:pic>
        <p:nvPicPr>
          <p:cNvPr id="3" name="图片 2" descr="d56f682d57f7e7bc745e40ff76bbe2e"/>
          <p:cNvPicPr/>
          <p:nvPr/>
        </p:nvPicPr>
        <p:blipFill>
          <a:blip r:embed="rId9"/>
          <a:stretch>
            <a:fillRect/>
          </a:stretch>
        </p:blipFill>
        <p:spPr>
          <a:xfrm>
            <a:off x="6462395" y="2221230"/>
            <a:ext cx="5040000" cy="3240000"/>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p:nvPr>
            <p:custDataLst>
              <p:tags r:id="rId2"/>
            </p:custDataLst>
          </p:nvPr>
        </p:nvSpPr>
        <p:spPr>
          <a:xfrm>
            <a:off x="4395193" y="207031"/>
            <a:ext cx="5324109" cy="916458"/>
          </a:xfrm>
          <a:custGeom>
            <a:avLst/>
            <a:gdLst/>
            <a:ahLst/>
            <a:cxnLst>
              <a:cxn ang="3">
                <a:pos x="hc" y="t"/>
              </a:cxn>
              <a:cxn ang="cd2">
                <a:pos x="l" y="vc"/>
              </a:cxn>
              <a:cxn ang="cd4">
                <a:pos x="hc" y="b"/>
              </a:cxn>
              <a:cxn ang="0">
                <a:pos x="r" y="vc"/>
              </a:cxn>
            </a:cxnLst>
            <a:rect l="l" t="t" r="r" b="b"/>
            <a:pathLst>
              <a:path w="8384" h="1443">
                <a:moveTo>
                  <a:pt x="722" y="0"/>
                </a:moveTo>
                <a:lnTo>
                  <a:pt x="7663" y="0"/>
                </a:lnTo>
                <a:cubicBezTo>
                  <a:pt x="8061" y="0"/>
                  <a:pt x="8384" y="323"/>
                  <a:pt x="8384" y="722"/>
                </a:cubicBezTo>
                <a:cubicBezTo>
                  <a:pt x="8384" y="1120"/>
                  <a:pt x="8061" y="1443"/>
                  <a:pt x="7663" y="1443"/>
                </a:cubicBezTo>
                <a:lnTo>
                  <a:pt x="722" y="1443"/>
                </a:lnTo>
                <a:cubicBezTo>
                  <a:pt x="323" y="1443"/>
                  <a:pt x="0" y="1120"/>
                  <a:pt x="0" y="722"/>
                </a:cubicBezTo>
                <a:cubicBezTo>
                  <a:pt x="0" y="323"/>
                  <a:pt x="323" y="0"/>
                  <a:pt x="722" y="0"/>
                </a:cubicBezTo>
                <a:close/>
              </a:path>
            </a:pathLst>
          </a:cu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63499" tIns="404" rIns="4186365" bIns="404"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2000" b="1">
              <a:solidFill>
                <a:srgbClr val="018FE9"/>
              </a:solidFill>
              <a:latin typeface="+mj-lt"/>
              <a:ea typeface="+mj-lt"/>
            </a:endParaRPr>
          </a:p>
        </p:txBody>
      </p:sp>
      <p:sp>
        <p:nvSpPr>
          <p:cNvPr id="4" name="标题"/>
          <p:cNvSpPr>
            <a:spLocks noGrp="1"/>
          </p:cNvSpPr>
          <p:nvPr>
            <p:ph type="title"/>
            <p:custDataLst>
              <p:tags r:id="rId3"/>
            </p:custDataLst>
          </p:nvPr>
        </p:nvSpPr>
        <p:spPr/>
        <p:txBody>
          <a:bodyPr/>
          <a:lstStyle/>
          <a:p>
            <a:r>
              <a:rPr lang="zh-CN" altLang="en-US"/>
              <a:t>目录</a:t>
            </a:r>
          </a:p>
        </p:txBody>
      </p:sp>
      <p:sp>
        <p:nvSpPr>
          <p:cNvPr id="22" name="任意多边形: 形状 21"/>
          <p:cNvSpPr/>
          <p:nvPr>
            <p:custDataLst>
              <p:tags r:id="rId4"/>
            </p:custDataLst>
          </p:nvPr>
        </p:nvSpPr>
        <p:spPr>
          <a:xfrm>
            <a:off x="1908428" y="3756480"/>
            <a:ext cx="1334581" cy="198542"/>
          </a:xfrm>
          <a:custGeom>
            <a:avLst/>
            <a:gdLst/>
            <a:ahLst/>
            <a:cxnLst/>
            <a:rect l="l" t="t" r="r" b="b"/>
            <a:pathLst>
              <a:path w="1197035" h="178080">
                <a:moveTo>
                  <a:pt x="239887" y="14174"/>
                </a:moveTo>
                <a:cubicBezTo>
                  <a:pt x="232572" y="14478"/>
                  <a:pt x="225485" y="15926"/>
                  <a:pt x="218627" y="18517"/>
                </a:cubicBezTo>
                <a:cubicBezTo>
                  <a:pt x="210398" y="22479"/>
                  <a:pt x="203463" y="28118"/>
                  <a:pt x="197824" y="35433"/>
                </a:cubicBezTo>
                <a:cubicBezTo>
                  <a:pt x="192186" y="43053"/>
                  <a:pt x="187995" y="51435"/>
                  <a:pt x="185251" y="60579"/>
                </a:cubicBezTo>
                <a:cubicBezTo>
                  <a:pt x="182508" y="70181"/>
                  <a:pt x="181137" y="79858"/>
                  <a:pt x="181137" y="89612"/>
                </a:cubicBezTo>
                <a:cubicBezTo>
                  <a:pt x="181137" y="99365"/>
                  <a:pt x="182584" y="108890"/>
                  <a:pt x="185480" y="118187"/>
                </a:cubicBezTo>
                <a:cubicBezTo>
                  <a:pt x="188223" y="127331"/>
                  <a:pt x="192491" y="135636"/>
                  <a:pt x="198282" y="143104"/>
                </a:cubicBezTo>
                <a:cubicBezTo>
                  <a:pt x="203921" y="150267"/>
                  <a:pt x="210855" y="155829"/>
                  <a:pt x="219084" y="159792"/>
                </a:cubicBezTo>
                <a:cubicBezTo>
                  <a:pt x="225637" y="162535"/>
                  <a:pt x="232572" y="163907"/>
                  <a:pt x="239887" y="163907"/>
                </a:cubicBezTo>
                <a:cubicBezTo>
                  <a:pt x="247202" y="163754"/>
                  <a:pt x="254289" y="162383"/>
                  <a:pt x="261147" y="159792"/>
                </a:cubicBezTo>
                <a:cubicBezTo>
                  <a:pt x="269376" y="156134"/>
                  <a:pt x="276387" y="150724"/>
                  <a:pt x="282178" y="143561"/>
                </a:cubicBezTo>
                <a:cubicBezTo>
                  <a:pt x="287969" y="135941"/>
                  <a:pt x="292236" y="127635"/>
                  <a:pt x="294980" y="118644"/>
                </a:cubicBezTo>
                <a:cubicBezTo>
                  <a:pt x="297723" y="109195"/>
                  <a:pt x="299170" y="99518"/>
                  <a:pt x="299323" y="89612"/>
                </a:cubicBezTo>
                <a:cubicBezTo>
                  <a:pt x="299170" y="79858"/>
                  <a:pt x="297723" y="70181"/>
                  <a:pt x="294980" y="60579"/>
                </a:cubicBezTo>
                <a:cubicBezTo>
                  <a:pt x="292236" y="51435"/>
                  <a:pt x="287969" y="43053"/>
                  <a:pt x="282178" y="35433"/>
                </a:cubicBezTo>
                <a:cubicBezTo>
                  <a:pt x="276539" y="28118"/>
                  <a:pt x="269529" y="22479"/>
                  <a:pt x="261147" y="18517"/>
                </a:cubicBezTo>
                <a:cubicBezTo>
                  <a:pt x="254289" y="15926"/>
                  <a:pt x="247202" y="14478"/>
                  <a:pt x="239887" y="14174"/>
                </a:cubicBezTo>
                <a:close/>
                <a:moveTo>
                  <a:pt x="942908" y="4115"/>
                </a:moveTo>
                <a:lnTo>
                  <a:pt x="1064980" y="4115"/>
                </a:lnTo>
                <a:lnTo>
                  <a:pt x="1064980" y="18288"/>
                </a:lnTo>
                <a:lnTo>
                  <a:pt x="1013545" y="18288"/>
                </a:lnTo>
                <a:lnTo>
                  <a:pt x="1013545" y="173965"/>
                </a:lnTo>
                <a:lnTo>
                  <a:pt x="994343" y="173965"/>
                </a:lnTo>
                <a:lnTo>
                  <a:pt x="994343" y="18288"/>
                </a:lnTo>
                <a:lnTo>
                  <a:pt x="942908" y="18288"/>
                </a:lnTo>
                <a:close/>
                <a:moveTo>
                  <a:pt x="787917" y="4115"/>
                </a:moveTo>
                <a:lnTo>
                  <a:pt x="813749" y="4115"/>
                </a:lnTo>
                <a:lnTo>
                  <a:pt x="902446" y="153162"/>
                </a:lnTo>
                <a:lnTo>
                  <a:pt x="902446" y="4115"/>
                </a:lnTo>
                <a:lnTo>
                  <a:pt x="921420" y="4115"/>
                </a:lnTo>
                <a:lnTo>
                  <a:pt x="921420" y="173965"/>
                </a:lnTo>
                <a:lnTo>
                  <a:pt x="895817" y="173965"/>
                </a:lnTo>
                <a:lnTo>
                  <a:pt x="807120" y="25146"/>
                </a:lnTo>
                <a:lnTo>
                  <a:pt x="807120" y="173965"/>
                </a:lnTo>
                <a:lnTo>
                  <a:pt x="787917" y="173965"/>
                </a:lnTo>
                <a:close/>
                <a:moveTo>
                  <a:pt x="645042" y="4115"/>
                </a:moveTo>
                <a:lnTo>
                  <a:pt x="757513" y="4115"/>
                </a:lnTo>
                <a:lnTo>
                  <a:pt x="757513" y="18060"/>
                </a:lnTo>
                <a:lnTo>
                  <a:pt x="664245" y="18060"/>
                </a:lnTo>
                <a:lnTo>
                  <a:pt x="664245" y="78182"/>
                </a:lnTo>
                <a:lnTo>
                  <a:pt x="749970" y="78182"/>
                </a:lnTo>
                <a:lnTo>
                  <a:pt x="749970" y="92126"/>
                </a:lnTo>
                <a:lnTo>
                  <a:pt x="664245" y="92126"/>
                </a:lnTo>
                <a:lnTo>
                  <a:pt x="664245" y="160020"/>
                </a:lnTo>
                <a:lnTo>
                  <a:pt x="760257" y="160020"/>
                </a:lnTo>
                <a:lnTo>
                  <a:pt x="760257" y="173965"/>
                </a:lnTo>
                <a:lnTo>
                  <a:pt x="645042" y="173965"/>
                </a:lnTo>
                <a:close/>
                <a:moveTo>
                  <a:pt x="504758" y="4115"/>
                </a:moveTo>
                <a:lnTo>
                  <a:pt x="626830" y="4115"/>
                </a:lnTo>
                <a:lnTo>
                  <a:pt x="626830" y="18288"/>
                </a:lnTo>
                <a:lnTo>
                  <a:pt x="575396" y="18288"/>
                </a:lnTo>
                <a:lnTo>
                  <a:pt x="575396" y="173965"/>
                </a:lnTo>
                <a:lnTo>
                  <a:pt x="556193" y="173965"/>
                </a:lnTo>
                <a:lnTo>
                  <a:pt x="556193" y="18288"/>
                </a:lnTo>
                <a:lnTo>
                  <a:pt x="504758" y="18288"/>
                </a:lnTo>
                <a:close/>
                <a:moveTo>
                  <a:pt x="349767" y="4115"/>
                </a:moveTo>
                <a:lnTo>
                  <a:pt x="375599" y="4115"/>
                </a:lnTo>
                <a:lnTo>
                  <a:pt x="464296" y="153162"/>
                </a:lnTo>
                <a:lnTo>
                  <a:pt x="464296" y="4115"/>
                </a:lnTo>
                <a:lnTo>
                  <a:pt x="483270" y="4115"/>
                </a:lnTo>
                <a:lnTo>
                  <a:pt x="483270" y="173965"/>
                </a:lnTo>
                <a:lnTo>
                  <a:pt x="457667" y="173965"/>
                </a:lnTo>
                <a:lnTo>
                  <a:pt x="368970" y="25146"/>
                </a:lnTo>
                <a:lnTo>
                  <a:pt x="368970" y="173965"/>
                </a:lnTo>
                <a:lnTo>
                  <a:pt x="349767" y="173965"/>
                </a:lnTo>
                <a:close/>
                <a:moveTo>
                  <a:pt x="239887" y="229"/>
                </a:moveTo>
                <a:cubicBezTo>
                  <a:pt x="249336" y="534"/>
                  <a:pt x="258556" y="2134"/>
                  <a:pt x="267548" y="5030"/>
                </a:cubicBezTo>
                <a:cubicBezTo>
                  <a:pt x="278216" y="9144"/>
                  <a:pt x="287512" y="15393"/>
                  <a:pt x="295437" y="23775"/>
                </a:cubicBezTo>
                <a:cubicBezTo>
                  <a:pt x="303057" y="32462"/>
                  <a:pt x="308772" y="42291"/>
                  <a:pt x="312582" y="53264"/>
                </a:cubicBezTo>
                <a:cubicBezTo>
                  <a:pt x="316392" y="65151"/>
                  <a:pt x="318373" y="77267"/>
                  <a:pt x="318525" y="89612"/>
                </a:cubicBezTo>
                <a:cubicBezTo>
                  <a:pt x="318373" y="102108"/>
                  <a:pt x="316392" y="114224"/>
                  <a:pt x="312582" y="125959"/>
                </a:cubicBezTo>
                <a:cubicBezTo>
                  <a:pt x="308924" y="136779"/>
                  <a:pt x="303285" y="146533"/>
                  <a:pt x="295665" y="155220"/>
                </a:cubicBezTo>
                <a:cubicBezTo>
                  <a:pt x="287741" y="163297"/>
                  <a:pt x="278368" y="169393"/>
                  <a:pt x="267548" y="173508"/>
                </a:cubicBezTo>
                <a:cubicBezTo>
                  <a:pt x="258556" y="176251"/>
                  <a:pt x="249336" y="177775"/>
                  <a:pt x="239887" y="178080"/>
                </a:cubicBezTo>
                <a:cubicBezTo>
                  <a:pt x="230438" y="177927"/>
                  <a:pt x="221218" y="176327"/>
                  <a:pt x="212226" y="173279"/>
                </a:cubicBezTo>
                <a:cubicBezTo>
                  <a:pt x="201558" y="169317"/>
                  <a:pt x="192338" y="163221"/>
                  <a:pt x="184566" y="154991"/>
                </a:cubicBezTo>
                <a:cubicBezTo>
                  <a:pt x="176946" y="146457"/>
                  <a:pt x="171307" y="136779"/>
                  <a:pt x="167649" y="125959"/>
                </a:cubicBezTo>
                <a:cubicBezTo>
                  <a:pt x="163839" y="114224"/>
                  <a:pt x="161934" y="102108"/>
                  <a:pt x="161934" y="89612"/>
                </a:cubicBezTo>
                <a:cubicBezTo>
                  <a:pt x="161934" y="77267"/>
                  <a:pt x="163839" y="65151"/>
                  <a:pt x="167649" y="53264"/>
                </a:cubicBezTo>
                <a:cubicBezTo>
                  <a:pt x="171307" y="42291"/>
                  <a:pt x="176946" y="32462"/>
                  <a:pt x="184566" y="23775"/>
                </a:cubicBezTo>
                <a:cubicBezTo>
                  <a:pt x="192338" y="15393"/>
                  <a:pt x="201558" y="9144"/>
                  <a:pt x="212226" y="5030"/>
                </a:cubicBezTo>
                <a:cubicBezTo>
                  <a:pt x="221218" y="2134"/>
                  <a:pt x="230438" y="534"/>
                  <a:pt x="239887" y="229"/>
                </a:cubicBezTo>
                <a:close/>
                <a:moveTo>
                  <a:pt x="76133" y="229"/>
                </a:moveTo>
                <a:cubicBezTo>
                  <a:pt x="84058" y="381"/>
                  <a:pt x="91906" y="1448"/>
                  <a:pt x="99679" y="3429"/>
                </a:cubicBezTo>
                <a:cubicBezTo>
                  <a:pt x="106842" y="5563"/>
                  <a:pt x="113547" y="8763"/>
                  <a:pt x="119796" y="13031"/>
                </a:cubicBezTo>
                <a:cubicBezTo>
                  <a:pt x="130921" y="20955"/>
                  <a:pt x="138693" y="31395"/>
                  <a:pt x="143113" y="44349"/>
                </a:cubicBezTo>
                <a:cubicBezTo>
                  <a:pt x="137169" y="46178"/>
                  <a:pt x="131302" y="47625"/>
                  <a:pt x="125511" y="48692"/>
                </a:cubicBezTo>
                <a:cubicBezTo>
                  <a:pt x="123377" y="44273"/>
                  <a:pt x="120939" y="40005"/>
                  <a:pt x="118195" y="35891"/>
                </a:cubicBezTo>
                <a:cubicBezTo>
                  <a:pt x="114843" y="31166"/>
                  <a:pt x="110880" y="27051"/>
                  <a:pt x="106308" y="23546"/>
                </a:cubicBezTo>
                <a:cubicBezTo>
                  <a:pt x="97317" y="17145"/>
                  <a:pt x="87258" y="14021"/>
                  <a:pt x="76133" y="14174"/>
                </a:cubicBezTo>
                <a:cubicBezTo>
                  <a:pt x="69275" y="14326"/>
                  <a:pt x="62646" y="15469"/>
                  <a:pt x="56245" y="17603"/>
                </a:cubicBezTo>
                <a:cubicBezTo>
                  <a:pt x="48320" y="20803"/>
                  <a:pt x="41615" y="25680"/>
                  <a:pt x="36128" y="32233"/>
                </a:cubicBezTo>
                <a:cubicBezTo>
                  <a:pt x="30337" y="39396"/>
                  <a:pt x="26146" y="47473"/>
                  <a:pt x="23555" y="56465"/>
                </a:cubicBezTo>
                <a:cubicBezTo>
                  <a:pt x="20660" y="67133"/>
                  <a:pt x="19288" y="77953"/>
                  <a:pt x="19440" y="88926"/>
                </a:cubicBezTo>
                <a:cubicBezTo>
                  <a:pt x="19440" y="99746"/>
                  <a:pt x="20964" y="110262"/>
                  <a:pt x="24012" y="120473"/>
                </a:cubicBezTo>
                <a:cubicBezTo>
                  <a:pt x="26908" y="129464"/>
                  <a:pt x="31251" y="137694"/>
                  <a:pt x="37042" y="145161"/>
                </a:cubicBezTo>
                <a:cubicBezTo>
                  <a:pt x="42681" y="151715"/>
                  <a:pt x="49387" y="156744"/>
                  <a:pt x="57159" y="160249"/>
                </a:cubicBezTo>
                <a:cubicBezTo>
                  <a:pt x="63255" y="162687"/>
                  <a:pt x="69580" y="163907"/>
                  <a:pt x="76133" y="163907"/>
                </a:cubicBezTo>
                <a:cubicBezTo>
                  <a:pt x="88477" y="164211"/>
                  <a:pt x="100060" y="161316"/>
                  <a:pt x="110880" y="155220"/>
                </a:cubicBezTo>
                <a:cubicBezTo>
                  <a:pt x="121091" y="148667"/>
                  <a:pt x="129016" y="139980"/>
                  <a:pt x="134655" y="129159"/>
                </a:cubicBezTo>
                <a:lnTo>
                  <a:pt x="144256" y="132360"/>
                </a:lnTo>
                <a:cubicBezTo>
                  <a:pt x="139227" y="146076"/>
                  <a:pt x="130769" y="157125"/>
                  <a:pt x="118881" y="165507"/>
                </a:cubicBezTo>
                <a:cubicBezTo>
                  <a:pt x="105927" y="173889"/>
                  <a:pt x="91678" y="178080"/>
                  <a:pt x="76133" y="178080"/>
                </a:cubicBezTo>
                <a:cubicBezTo>
                  <a:pt x="66989" y="177927"/>
                  <a:pt x="58150" y="176480"/>
                  <a:pt x="49615" y="173736"/>
                </a:cubicBezTo>
                <a:cubicBezTo>
                  <a:pt x="39252" y="169926"/>
                  <a:pt x="30261" y="164135"/>
                  <a:pt x="22641" y="156363"/>
                </a:cubicBezTo>
                <a:cubicBezTo>
                  <a:pt x="15021" y="147828"/>
                  <a:pt x="9382" y="138075"/>
                  <a:pt x="5724" y="127102"/>
                </a:cubicBezTo>
                <a:cubicBezTo>
                  <a:pt x="1762" y="114758"/>
                  <a:pt x="-143" y="102032"/>
                  <a:pt x="9" y="88926"/>
                </a:cubicBezTo>
                <a:cubicBezTo>
                  <a:pt x="-143" y="76277"/>
                  <a:pt x="1686" y="63932"/>
                  <a:pt x="5496" y="51893"/>
                </a:cubicBezTo>
                <a:cubicBezTo>
                  <a:pt x="9153" y="41072"/>
                  <a:pt x="14716" y="31395"/>
                  <a:pt x="22183" y="22860"/>
                </a:cubicBezTo>
                <a:cubicBezTo>
                  <a:pt x="29651" y="14631"/>
                  <a:pt x="38643" y="8611"/>
                  <a:pt x="49158" y="4801"/>
                </a:cubicBezTo>
                <a:cubicBezTo>
                  <a:pt x="57845" y="2058"/>
                  <a:pt x="66837" y="534"/>
                  <a:pt x="76133" y="229"/>
                </a:cubicBezTo>
                <a:close/>
                <a:moveTo>
                  <a:pt x="1135770" y="0"/>
                </a:moveTo>
                <a:cubicBezTo>
                  <a:pt x="1142171" y="153"/>
                  <a:pt x="1148496" y="1067"/>
                  <a:pt x="1154744" y="2744"/>
                </a:cubicBezTo>
                <a:cubicBezTo>
                  <a:pt x="1160993" y="4572"/>
                  <a:pt x="1166860" y="7163"/>
                  <a:pt x="1172346" y="10516"/>
                </a:cubicBezTo>
                <a:cubicBezTo>
                  <a:pt x="1182405" y="17374"/>
                  <a:pt x="1189263" y="26518"/>
                  <a:pt x="1192920" y="37948"/>
                </a:cubicBezTo>
                <a:lnTo>
                  <a:pt x="1176004" y="41377"/>
                </a:lnTo>
                <a:cubicBezTo>
                  <a:pt x="1172804" y="32690"/>
                  <a:pt x="1167317" y="25756"/>
                  <a:pt x="1159545" y="20574"/>
                </a:cubicBezTo>
                <a:cubicBezTo>
                  <a:pt x="1152230" y="16155"/>
                  <a:pt x="1144305" y="13945"/>
                  <a:pt x="1135770" y="13945"/>
                </a:cubicBezTo>
                <a:cubicBezTo>
                  <a:pt x="1131198" y="14097"/>
                  <a:pt x="1126702" y="14631"/>
                  <a:pt x="1122283" y="15545"/>
                </a:cubicBezTo>
                <a:cubicBezTo>
                  <a:pt x="1117406" y="16612"/>
                  <a:pt x="1112834" y="18593"/>
                  <a:pt x="1108567" y="21489"/>
                </a:cubicBezTo>
                <a:cubicBezTo>
                  <a:pt x="1105062" y="24080"/>
                  <a:pt x="1102242" y="27280"/>
                  <a:pt x="1100109" y="31090"/>
                </a:cubicBezTo>
                <a:cubicBezTo>
                  <a:pt x="1098280" y="34900"/>
                  <a:pt x="1097365" y="38939"/>
                  <a:pt x="1097365" y="43206"/>
                </a:cubicBezTo>
                <a:cubicBezTo>
                  <a:pt x="1097365" y="46559"/>
                  <a:pt x="1098051" y="49683"/>
                  <a:pt x="1099423" y="52578"/>
                </a:cubicBezTo>
                <a:cubicBezTo>
                  <a:pt x="1101861" y="56846"/>
                  <a:pt x="1104985" y="60351"/>
                  <a:pt x="1108796" y="63094"/>
                </a:cubicBezTo>
                <a:cubicBezTo>
                  <a:pt x="1113520" y="66447"/>
                  <a:pt x="1118549" y="69266"/>
                  <a:pt x="1123883" y="71552"/>
                </a:cubicBezTo>
                <a:cubicBezTo>
                  <a:pt x="1130284" y="74295"/>
                  <a:pt x="1136761" y="76658"/>
                  <a:pt x="1143314" y="78639"/>
                </a:cubicBezTo>
                <a:cubicBezTo>
                  <a:pt x="1150934" y="81230"/>
                  <a:pt x="1158402" y="84354"/>
                  <a:pt x="1165717" y="88011"/>
                </a:cubicBezTo>
                <a:cubicBezTo>
                  <a:pt x="1172118" y="91364"/>
                  <a:pt x="1177985" y="95403"/>
                  <a:pt x="1183319" y="100127"/>
                </a:cubicBezTo>
                <a:cubicBezTo>
                  <a:pt x="1188044" y="104699"/>
                  <a:pt x="1191701" y="109957"/>
                  <a:pt x="1194292" y="115901"/>
                </a:cubicBezTo>
                <a:cubicBezTo>
                  <a:pt x="1195968" y="120625"/>
                  <a:pt x="1196883" y="125426"/>
                  <a:pt x="1197035" y="130302"/>
                </a:cubicBezTo>
                <a:cubicBezTo>
                  <a:pt x="1197035" y="137618"/>
                  <a:pt x="1195511" y="144552"/>
                  <a:pt x="1192463" y="151105"/>
                </a:cubicBezTo>
                <a:cubicBezTo>
                  <a:pt x="1189415" y="157201"/>
                  <a:pt x="1185148" y="162306"/>
                  <a:pt x="1179662" y="166421"/>
                </a:cubicBezTo>
                <a:cubicBezTo>
                  <a:pt x="1173566" y="170688"/>
                  <a:pt x="1166784" y="173736"/>
                  <a:pt x="1159316" y="175565"/>
                </a:cubicBezTo>
                <a:cubicBezTo>
                  <a:pt x="1152763" y="176937"/>
                  <a:pt x="1146133" y="177699"/>
                  <a:pt x="1139428" y="177851"/>
                </a:cubicBezTo>
                <a:cubicBezTo>
                  <a:pt x="1132722" y="177699"/>
                  <a:pt x="1126093" y="176937"/>
                  <a:pt x="1119540" y="175565"/>
                </a:cubicBezTo>
                <a:cubicBezTo>
                  <a:pt x="1111920" y="173736"/>
                  <a:pt x="1104909" y="170688"/>
                  <a:pt x="1098509" y="166421"/>
                </a:cubicBezTo>
                <a:cubicBezTo>
                  <a:pt x="1092565" y="162306"/>
                  <a:pt x="1087460" y="157201"/>
                  <a:pt x="1083192" y="151105"/>
                </a:cubicBezTo>
                <a:cubicBezTo>
                  <a:pt x="1079077" y="144857"/>
                  <a:pt x="1076030" y="138075"/>
                  <a:pt x="1074048" y="130760"/>
                </a:cubicBezTo>
                <a:lnTo>
                  <a:pt x="1084335" y="127102"/>
                </a:lnTo>
                <a:cubicBezTo>
                  <a:pt x="1086621" y="132893"/>
                  <a:pt x="1089593" y="138227"/>
                  <a:pt x="1093251" y="143104"/>
                </a:cubicBezTo>
                <a:cubicBezTo>
                  <a:pt x="1096299" y="147066"/>
                  <a:pt x="1099880" y="150572"/>
                  <a:pt x="1103995" y="153620"/>
                </a:cubicBezTo>
                <a:cubicBezTo>
                  <a:pt x="1108719" y="156972"/>
                  <a:pt x="1113901" y="159487"/>
                  <a:pt x="1119540" y="161163"/>
                </a:cubicBezTo>
                <a:cubicBezTo>
                  <a:pt x="1125940" y="162840"/>
                  <a:pt x="1132494" y="163602"/>
                  <a:pt x="1139199" y="163449"/>
                </a:cubicBezTo>
                <a:cubicBezTo>
                  <a:pt x="1149410" y="163602"/>
                  <a:pt x="1158554" y="160554"/>
                  <a:pt x="1166631" y="154305"/>
                </a:cubicBezTo>
                <a:cubicBezTo>
                  <a:pt x="1170289" y="151410"/>
                  <a:pt x="1173185" y="147905"/>
                  <a:pt x="1175318" y="143790"/>
                </a:cubicBezTo>
                <a:cubicBezTo>
                  <a:pt x="1176690" y="140437"/>
                  <a:pt x="1177452" y="137008"/>
                  <a:pt x="1177604" y="133503"/>
                </a:cubicBezTo>
                <a:cubicBezTo>
                  <a:pt x="1177452" y="130150"/>
                  <a:pt x="1176690" y="126873"/>
                  <a:pt x="1175318" y="123673"/>
                </a:cubicBezTo>
                <a:cubicBezTo>
                  <a:pt x="1173337" y="119253"/>
                  <a:pt x="1170594" y="115443"/>
                  <a:pt x="1167089" y="112243"/>
                </a:cubicBezTo>
                <a:cubicBezTo>
                  <a:pt x="1162974" y="108738"/>
                  <a:pt x="1158478" y="105766"/>
                  <a:pt x="1153601" y="103328"/>
                </a:cubicBezTo>
                <a:cubicBezTo>
                  <a:pt x="1148115" y="100584"/>
                  <a:pt x="1142476" y="98298"/>
                  <a:pt x="1136685" y="96470"/>
                </a:cubicBezTo>
                <a:cubicBezTo>
                  <a:pt x="1128607" y="94031"/>
                  <a:pt x="1120835" y="91059"/>
                  <a:pt x="1113368" y="87554"/>
                </a:cubicBezTo>
                <a:cubicBezTo>
                  <a:pt x="1106205" y="84354"/>
                  <a:pt x="1099575" y="80391"/>
                  <a:pt x="1093479" y="75667"/>
                </a:cubicBezTo>
                <a:cubicBezTo>
                  <a:pt x="1088145" y="71400"/>
                  <a:pt x="1083878" y="66218"/>
                  <a:pt x="1080678" y="60122"/>
                </a:cubicBezTo>
                <a:cubicBezTo>
                  <a:pt x="1078544" y="55703"/>
                  <a:pt x="1077553" y="50978"/>
                  <a:pt x="1077706" y="45949"/>
                </a:cubicBezTo>
                <a:cubicBezTo>
                  <a:pt x="1077858" y="33147"/>
                  <a:pt x="1082811" y="22479"/>
                  <a:pt x="1092565" y="13945"/>
                </a:cubicBezTo>
                <a:cubicBezTo>
                  <a:pt x="1098356" y="9373"/>
                  <a:pt x="1104757" y="5944"/>
                  <a:pt x="1111767" y="3658"/>
                </a:cubicBezTo>
                <a:cubicBezTo>
                  <a:pt x="1119540" y="1372"/>
                  <a:pt x="1127541" y="153"/>
                  <a:pt x="1135770"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p:custDataLst>
              <p:tags r:id="rId5"/>
            </p:custDataLst>
          </p:nvPr>
        </p:nvSpPr>
        <p:spPr>
          <a:xfrm>
            <a:off x="5141458" y="1704242"/>
            <a:ext cx="6110943" cy="801496"/>
          </a:xfrm>
          <a:custGeom>
            <a:avLst/>
            <a:gdLst>
              <a:gd name="connsiteX0" fmla="*/ 391797 w 6110593"/>
              <a:gd name="connsiteY0" fmla="*/ 0 h 833930"/>
              <a:gd name="connsiteX1" fmla="*/ 772797 w 6110593"/>
              <a:gd name="connsiteY1" fmla="*/ 0 h 833930"/>
              <a:gd name="connsiteX2" fmla="*/ 5729593 w 6110593"/>
              <a:gd name="connsiteY2" fmla="*/ 0 h 833930"/>
              <a:gd name="connsiteX3" fmla="*/ 6110593 w 6110593"/>
              <a:gd name="connsiteY3" fmla="*/ 0 h 833930"/>
              <a:gd name="connsiteX4" fmla="*/ 6110593 w 6110593"/>
              <a:gd name="connsiteY4" fmla="*/ 833930 h 833930"/>
              <a:gd name="connsiteX5" fmla="*/ 5729593 w 6110593"/>
              <a:gd name="connsiteY5" fmla="*/ 833930 h 833930"/>
              <a:gd name="connsiteX6" fmla="*/ 772797 w 6110593"/>
              <a:gd name="connsiteY6" fmla="*/ 833930 h 833930"/>
              <a:gd name="connsiteX7" fmla="*/ 391797 w 6110593"/>
              <a:gd name="connsiteY7" fmla="*/ 833930 h 833930"/>
              <a:gd name="connsiteX8" fmla="*/ 0 w 6110593"/>
              <a:gd name="connsiteY8" fmla="*/ 416965 h 83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0593" h="833930">
                <a:moveTo>
                  <a:pt x="391797" y="0"/>
                </a:moveTo>
                <a:lnTo>
                  <a:pt x="772797" y="0"/>
                </a:lnTo>
                <a:lnTo>
                  <a:pt x="5729593" y="0"/>
                </a:lnTo>
                <a:lnTo>
                  <a:pt x="6110593" y="0"/>
                </a:lnTo>
                <a:lnTo>
                  <a:pt x="6110593" y="833930"/>
                </a:lnTo>
                <a:lnTo>
                  <a:pt x="5729593" y="833930"/>
                </a:lnTo>
                <a:lnTo>
                  <a:pt x="772797" y="833930"/>
                </a:lnTo>
                <a:lnTo>
                  <a:pt x="391797" y="833930"/>
                </a:lnTo>
                <a:lnTo>
                  <a:pt x="0" y="416965"/>
                </a:lnTo>
                <a:close/>
              </a:path>
            </a:pathLst>
          </a:custGeom>
          <a:solidFill>
            <a:srgbClr val="FFFFFF"/>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224" tIns="121920" rIns="227584" bIns="121921" numCol="1" spcCol="1270" anchor="ctr" anchorCtr="0">
            <a:noAutofit/>
          </a:bodyPr>
          <a:lstStyle/>
          <a:p>
            <a:pPr marL="0" lvl="0" indent="0" algn="ctr" defTabSz="1422400">
              <a:lnSpc>
                <a:spcPct val="90000"/>
              </a:lnSpc>
              <a:spcBef>
                <a:spcPct val="0"/>
              </a:spcBef>
              <a:spcAft>
                <a:spcPct val="35000"/>
              </a:spcAft>
              <a:buNone/>
            </a:pPr>
            <a:endParaRPr lang="zh-CN" altLang="en-US" sz="3200" kern="1200">
              <a:solidFill>
                <a:srgbClr val="FFFFFF"/>
              </a:solidFill>
            </a:endParaRPr>
          </a:p>
        </p:txBody>
      </p:sp>
      <p:sp>
        <p:nvSpPr>
          <p:cNvPr id="29" name="任意多边形: 形状 28"/>
          <p:cNvSpPr/>
          <p:nvPr>
            <p:custDataLst>
              <p:tags r:id="rId6"/>
            </p:custDataLst>
          </p:nvPr>
        </p:nvSpPr>
        <p:spPr>
          <a:xfrm>
            <a:off x="5141458" y="4352343"/>
            <a:ext cx="6110943" cy="801496"/>
          </a:xfrm>
          <a:custGeom>
            <a:avLst/>
            <a:gdLst>
              <a:gd name="connsiteX0" fmla="*/ 391797 w 6110593"/>
              <a:gd name="connsiteY0" fmla="*/ 0 h 833930"/>
              <a:gd name="connsiteX1" fmla="*/ 772797 w 6110593"/>
              <a:gd name="connsiteY1" fmla="*/ 0 h 833930"/>
              <a:gd name="connsiteX2" fmla="*/ 5729593 w 6110593"/>
              <a:gd name="connsiteY2" fmla="*/ 0 h 833930"/>
              <a:gd name="connsiteX3" fmla="*/ 6110593 w 6110593"/>
              <a:gd name="connsiteY3" fmla="*/ 0 h 833930"/>
              <a:gd name="connsiteX4" fmla="*/ 6110593 w 6110593"/>
              <a:gd name="connsiteY4" fmla="*/ 833930 h 833930"/>
              <a:gd name="connsiteX5" fmla="*/ 5729593 w 6110593"/>
              <a:gd name="connsiteY5" fmla="*/ 833930 h 833930"/>
              <a:gd name="connsiteX6" fmla="*/ 772797 w 6110593"/>
              <a:gd name="connsiteY6" fmla="*/ 833930 h 833930"/>
              <a:gd name="connsiteX7" fmla="*/ 391797 w 6110593"/>
              <a:gd name="connsiteY7" fmla="*/ 833930 h 833930"/>
              <a:gd name="connsiteX8" fmla="*/ 0 w 6110593"/>
              <a:gd name="connsiteY8" fmla="*/ 416965 h 83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0593" h="833930">
                <a:moveTo>
                  <a:pt x="391797" y="0"/>
                </a:moveTo>
                <a:lnTo>
                  <a:pt x="772797" y="0"/>
                </a:lnTo>
                <a:lnTo>
                  <a:pt x="5729593" y="0"/>
                </a:lnTo>
                <a:lnTo>
                  <a:pt x="6110593" y="0"/>
                </a:lnTo>
                <a:lnTo>
                  <a:pt x="6110593" y="833930"/>
                </a:lnTo>
                <a:lnTo>
                  <a:pt x="5729593" y="833930"/>
                </a:lnTo>
                <a:lnTo>
                  <a:pt x="772797" y="833930"/>
                </a:lnTo>
                <a:lnTo>
                  <a:pt x="391797" y="833930"/>
                </a:lnTo>
                <a:lnTo>
                  <a:pt x="0" y="416965"/>
                </a:lnTo>
                <a:close/>
              </a:path>
            </a:pathLst>
          </a:custGeom>
          <a:solidFill>
            <a:srgbClr val="FFFFFF"/>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224" tIns="121921" rIns="227584" bIns="121920" numCol="1" spcCol="1270" anchor="ctr" anchorCtr="0">
            <a:noAutofit/>
          </a:bodyPr>
          <a:lstStyle/>
          <a:p>
            <a:pPr marL="0" lvl="0" indent="0" algn="ctr" defTabSz="1422400">
              <a:lnSpc>
                <a:spcPct val="90000"/>
              </a:lnSpc>
              <a:spcBef>
                <a:spcPct val="0"/>
              </a:spcBef>
              <a:spcAft>
                <a:spcPct val="35000"/>
              </a:spcAft>
              <a:buNone/>
            </a:pPr>
            <a:endParaRPr lang="zh-CN" altLang="en-US" sz="3200" kern="1200">
              <a:solidFill>
                <a:srgbClr val="FFFFFF"/>
              </a:solidFill>
            </a:endParaRPr>
          </a:p>
        </p:txBody>
      </p:sp>
      <p:sp>
        <p:nvSpPr>
          <p:cNvPr id="27" name="任意多边形: 形状 26"/>
          <p:cNvSpPr/>
          <p:nvPr>
            <p:custDataLst>
              <p:tags r:id="rId7"/>
            </p:custDataLst>
          </p:nvPr>
        </p:nvSpPr>
        <p:spPr>
          <a:xfrm>
            <a:off x="4274634" y="821541"/>
            <a:ext cx="6982224" cy="801497"/>
          </a:xfrm>
          <a:custGeom>
            <a:avLst/>
            <a:gdLst>
              <a:gd name="connsiteX0" fmla="*/ 391796 w 7063093"/>
              <a:gd name="connsiteY0" fmla="*/ 0 h 833931"/>
              <a:gd name="connsiteX1" fmla="*/ 1725297 w 7063093"/>
              <a:gd name="connsiteY1" fmla="*/ 0 h 833931"/>
              <a:gd name="connsiteX2" fmla="*/ 5729593 w 7063093"/>
              <a:gd name="connsiteY2" fmla="*/ 0 h 833931"/>
              <a:gd name="connsiteX3" fmla="*/ 7063093 w 7063093"/>
              <a:gd name="connsiteY3" fmla="*/ 0 h 833931"/>
              <a:gd name="connsiteX4" fmla="*/ 7063093 w 7063093"/>
              <a:gd name="connsiteY4" fmla="*/ 833931 h 833931"/>
              <a:gd name="connsiteX5" fmla="*/ 5729593 w 7063093"/>
              <a:gd name="connsiteY5" fmla="*/ 833931 h 833931"/>
              <a:gd name="connsiteX6" fmla="*/ 1725297 w 7063093"/>
              <a:gd name="connsiteY6" fmla="*/ 833931 h 833931"/>
              <a:gd name="connsiteX7" fmla="*/ 391796 w 7063093"/>
              <a:gd name="connsiteY7" fmla="*/ 833931 h 833931"/>
              <a:gd name="connsiteX8" fmla="*/ 0 w 7063093"/>
              <a:gd name="connsiteY8" fmla="*/ 416965 h 8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3093" h="833931">
                <a:moveTo>
                  <a:pt x="391796" y="0"/>
                </a:moveTo>
                <a:lnTo>
                  <a:pt x="1725297" y="0"/>
                </a:lnTo>
                <a:lnTo>
                  <a:pt x="5729593" y="0"/>
                </a:lnTo>
                <a:lnTo>
                  <a:pt x="7063093" y="0"/>
                </a:lnTo>
                <a:lnTo>
                  <a:pt x="7063093" y="833931"/>
                </a:lnTo>
                <a:lnTo>
                  <a:pt x="5729593" y="833931"/>
                </a:lnTo>
                <a:lnTo>
                  <a:pt x="1725297" y="833931"/>
                </a:lnTo>
                <a:lnTo>
                  <a:pt x="391796" y="833931"/>
                </a:lnTo>
                <a:lnTo>
                  <a:pt x="0" y="416965"/>
                </a:lnTo>
                <a:close/>
              </a:path>
            </a:pathLst>
          </a:custGeom>
          <a:solidFill>
            <a:srgbClr val="FFFFFF"/>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224" tIns="121921" rIns="227584" bIns="121921" numCol="1" spcCol="1270" anchor="ctr" anchorCtr="0">
            <a:noAutofit/>
          </a:bodyPr>
          <a:lstStyle/>
          <a:p>
            <a:pPr marL="0" lvl="0" indent="0" algn="ctr" defTabSz="1422400">
              <a:lnSpc>
                <a:spcPct val="90000"/>
              </a:lnSpc>
              <a:spcBef>
                <a:spcPct val="0"/>
              </a:spcBef>
              <a:spcAft>
                <a:spcPct val="35000"/>
              </a:spcAft>
              <a:buNone/>
            </a:pPr>
            <a:endParaRPr lang="zh-CN" altLang="en-US" sz="3200" kern="1200">
              <a:solidFill>
                <a:srgbClr val="FFFFFF"/>
              </a:solidFill>
            </a:endParaRPr>
          </a:p>
        </p:txBody>
      </p:sp>
      <p:sp>
        <p:nvSpPr>
          <p:cNvPr id="30" name="任意多边形: 形状 29"/>
          <p:cNvSpPr/>
          <p:nvPr>
            <p:custDataLst>
              <p:tags r:id="rId8"/>
            </p:custDataLst>
          </p:nvPr>
        </p:nvSpPr>
        <p:spPr>
          <a:xfrm>
            <a:off x="4274634" y="5235044"/>
            <a:ext cx="6982224" cy="801496"/>
          </a:xfrm>
          <a:custGeom>
            <a:avLst/>
            <a:gdLst>
              <a:gd name="connsiteX0" fmla="*/ 391796 w 7063093"/>
              <a:gd name="connsiteY0" fmla="*/ 0 h 833930"/>
              <a:gd name="connsiteX1" fmla="*/ 1725297 w 7063093"/>
              <a:gd name="connsiteY1" fmla="*/ 0 h 833930"/>
              <a:gd name="connsiteX2" fmla="*/ 5729593 w 7063093"/>
              <a:gd name="connsiteY2" fmla="*/ 0 h 833930"/>
              <a:gd name="connsiteX3" fmla="*/ 7063093 w 7063093"/>
              <a:gd name="connsiteY3" fmla="*/ 0 h 833930"/>
              <a:gd name="connsiteX4" fmla="*/ 7063093 w 7063093"/>
              <a:gd name="connsiteY4" fmla="*/ 833930 h 833930"/>
              <a:gd name="connsiteX5" fmla="*/ 5729593 w 7063093"/>
              <a:gd name="connsiteY5" fmla="*/ 833930 h 833930"/>
              <a:gd name="connsiteX6" fmla="*/ 1725297 w 7063093"/>
              <a:gd name="connsiteY6" fmla="*/ 833930 h 833930"/>
              <a:gd name="connsiteX7" fmla="*/ 391796 w 7063093"/>
              <a:gd name="connsiteY7" fmla="*/ 833930 h 833930"/>
              <a:gd name="connsiteX8" fmla="*/ 0 w 7063093"/>
              <a:gd name="connsiteY8" fmla="*/ 416965 h 83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3093" h="833930">
                <a:moveTo>
                  <a:pt x="391796" y="0"/>
                </a:moveTo>
                <a:lnTo>
                  <a:pt x="1725297" y="0"/>
                </a:lnTo>
                <a:lnTo>
                  <a:pt x="5729593" y="0"/>
                </a:lnTo>
                <a:lnTo>
                  <a:pt x="7063093" y="0"/>
                </a:lnTo>
                <a:lnTo>
                  <a:pt x="7063093" y="833930"/>
                </a:lnTo>
                <a:lnTo>
                  <a:pt x="5729593" y="833930"/>
                </a:lnTo>
                <a:lnTo>
                  <a:pt x="1725297" y="833930"/>
                </a:lnTo>
                <a:lnTo>
                  <a:pt x="391796" y="833930"/>
                </a:lnTo>
                <a:lnTo>
                  <a:pt x="0" y="416965"/>
                </a:lnTo>
                <a:close/>
              </a:path>
            </a:pathLst>
          </a:custGeom>
          <a:solidFill>
            <a:srgbClr val="FFFFFF"/>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224" tIns="121921" rIns="227584" bIns="121920" numCol="1" spcCol="1270" anchor="ctr" anchorCtr="0">
            <a:noAutofit/>
          </a:bodyPr>
          <a:lstStyle/>
          <a:p>
            <a:pPr marL="0" lvl="0" indent="0" algn="ctr" defTabSz="1422400">
              <a:lnSpc>
                <a:spcPct val="90000"/>
              </a:lnSpc>
              <a:spcBef>
                <a:spcPct val="0"/>
              </a:spcBef>
              <a:spcAft>
                <a:spcPct val="35000"/>
              </a:spcAft>
              <a:buNone/>
            </a:pPr>
            <a:endParaRPr lang="zh-CN" altLang="en-US" sz="3200" kern="1200">
              <a:solidFill>
                <a:srgbClr val="FFFFFF"/>
              </a:solidFill>
            </a:endParaRPr>
          </a:p>
        </p:txBody>
      </p:sp>
      <p:sp>
        <p:nvSpPr>
          <p:cNvPr id="2" name="项标题"/>
          <p:cNvSpPr txBox="1"/>
          <p:nvPr>
            <p:custDataLst>
              <p:tags r:id="rId9"/>
            </p:custDataLst>
          </p:nvPr>
        </p:nvSpPr>
        <p:spPr>
          <a:xfrm>
            <a:off x="5032232" y="930768"/>
            <a:ext cx="4495921" cy="621836"/>
          </a:xfrm>
          <a:prstGeom prst="rect">
            <a:avLst/>
          </a:prstGeom>
          <a:noFill/>
        </p:spPr>
        <p:txBody>
          <a:bodyPr wrap="square" lIns="0" tIns="0" rIns="0"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200" spc="300" dirty="0">
                <a:solidFill>
                  <a:srgbClr val="051C2D"/>
                </a:solidFill>
                <a:latin typeface="+mn-ea"/>
              </a:rPr>
              <a:t>项目概况</a:t>
            </a:r>
          </a:p>
        </p:txBody>
      </p:sp>
      <p:sp>
        <p:nvSpPr>
          <p:cNvPr id="10" name="任意多边形: 形状 9"/>
          <p:cNvSpPr/>
          <p:nvPr>
            <p:custDataLst>
              <p:tags r:id="rId10"/>
            </p:custDataLst>
          </p:nvPr>
        </p:nvSpPr>
        <p:spPr>
          <a:xfrm>
            <a:off x="5514225" y="3469643"/>
            <a:ext cx="5729921" cy="801498"/>
          </a:xfrm>
          <a:custGeom>
            <a:avLst/>
            <a:gdLst>
              <a:gd name="connsiteX0" fmla="*/ 0 w 6097651"/>
              <a:gd name="connsiteY0" fmla="*/ 0 h 833931"/>
              <a:gd name="connsiteX1" fmla="*/ 5680686 w 6097651"/>
              <a:gd name="connsiteY1" fmla="*/ 0 h 833931"/>
              <a:gd name="connsiteX2" fmla="*/ 6097651 w 6097651"/>
              <a:gd name="connsiteY2" fmla="*/ 416966 h 833931"/>
              <a:gd name="connsiteX3" fmla="*/ 5680686 w 6097651"/>
              <a:gd name="connsiteY3" fmla="*/ 833931 h 833931"/>
              <a:gd name="connsiteX4" fmla="*/ 0 w 6097651"/>
              <a:gd name="connsiteY4" fmla="*/ 833931 h 833931"/>
              <a:gd name="connsiteX5" fmla="*/ 0 w 6097651"/>
              <a:gd name="connsiteY5" fmla="*/ 0 h 8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7651" h="833931">
                <a:moveTo>
                  <a:pt x="6097651" y="833930"/>
                </a:moveTo>
                <a:lnTo>
                  <a:pt x="416965" y="833930"/>
                </a:lnTo>
                <a:lnTo>
                  <a:pt x="0" y="416965"/>
                </a:lnTo>
                <a:lnTo>
                  <a:pt x="416965" y="1"/>
                </a:lnTo>
                <a:lnTo>
                  <a:pt x="6097651" y="1"/>
                </a:lnTo>
                <a:lnTo>
                  <a:pt x="6097651" y="833930"/>
                </a:lnTo>
                <a:close/>
              </a:path>
            </a:pathLst>
          </a:custGeom>
          <a:solidFill>
            <a:srgbClr val="FFFFFF"/>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224" tIns="121921" rIns="227584" bIns="121920" numCol="1" spcCol="1270" anchor="ctr" anchorCtr="0">
            <a:noAutofit/>
          </a:bodyPr>
          <a:lstStyle/>
          <a:p>
            <a:pPr marL="0" lvl="0" indent="0" algn="ctr" defTabSz="1422400">
              <a:lnSpc>
                <a:spcPct val="90000"/>
              </a:lnSpc>
              <a:spcBef>
                <a:spcPct val="0"/>
              </a:spcBef>
              <a:spcAft>
                <a:spcPct val="35000"/>
              </a:spcAft>
              <a:buNone/>
            </a:pPr>
            <a:endParaRPr lang="zh-CN" altLang="en-US" sz="3200" kern="1200">
              <a:solidFill>
                <a:srgbClr val="FFFFFF"/>
              </a:solidFill>
            </a:endParaRPr>
          </a:p>
        </p:txBody>
      </p:sp>
      <p:sp>
        <p:nvSpPr>
          <p:cNvPr id="3" name="项标题"/>
          <p:cNvSpPr txBox="1"/>
          <p:nvPr>
            <p:custDataLst>
              <p:tags r:id="rId11"/>
            </p:custDataLst>
          </p:nvPr>
        </p:nvSpPr>
        <p:spPr>
          <a:xfrm>
            <a:off x="6353108" y="3568073"/>
            <a:ext cx="4495921" cy="621836"/>
          </a:xfrm>
          <a:prstGeom prst="rect">
            <a:avLst/>
          </a:prstGeom>
          <a:noFill/>
        </p:spPr>
        <p:txBody>
          <a:bodyPr wrap="square" lIns="0" tIns="0" rIns="0"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200" spc="300" dirty="0">
                <a:solidFill>
                  <a:srgbClr val="051C2D"/>
                </a:solidFill>
                <a:latin typeface="+mn-ea"/>
              </a:rPr>
              <a:t>智慧工地</a:t>
            </a:r>
          </a:p>
        </p:txBody>
      </p:sp>
      <p:sp>
        <p:nvSpPr>
          <p:cNvPr id="6" name="项标题"/>
          <p:cNvSpPr txBox="1"/>
          <p:nvPr>
            <p:custDataLst>
              <p:tags r:id="rId12"/>
            </p:custDataLst>
          </p:nvPr>
        </p:nvSpPr>
        <p:spPr>
          <a:xfrm>
            <a:off x="5979706" y="1809658"/>
            <a:ext cx="4495921" cy="621836"/>
          </a:xfrm>
          <a:prstGeom prst="rect">
            <a:avLst/>
          </a:prstGeom>
          <a:noFill/>
        </p:spPr>
        <p:txBody>
          <a:bodyPr wrap="square" lIns="0" tIns="0" rIns="0"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200" spc="300" dirty="0">
                <a:solidFill>
                  <a:srgbClr val="051C2D"/>
                </a:solidFill>
                <a:latin typeface="+mn-ea"/>
              </a:rPr>
              <a:t>安全管理</a:t>
            </a:r>
          </a:p>
        </p:txBody>
      </p:sp>
      <p:sp>
        <p:nvSpPr>
          <p:cNvPr id="7" name="任意多边形: 形状 8"/>
          <p:cNvSpPr/>
          <p:nvPr>
            <p:custDataLst>
              <p:tags r:id="rId13"/>
            </p:custDataLst>
          </p:nvPr>
        </p:nvSpPr>
        <p:spPr>
          <a:xfrm>
            <a:off x="5514225" y="2586942"/>
            <a:ext cx="5729921" cy="801498"/>
          </a:xfrm>
          <a:custGeom>
            <a:avLst/>
            <a:gdLst>
              <a:gd name="connsiteX0" fmla="*/ 0 w 6097651"/>
              <a:gd name="connsiteY0" fmla="*/ 0 h 833931"/>
              <a:gd name="connsiteX1" fmla="*/ 5680686 w 6097651"/>
              <a:gd name="connsiteY1" fmla="*/ 0 h 833931"/>
              <a:gd name="connsiteX2" fmla="*/ 6097651 w 6097651"/>
              <a:gd name="connsiteY2" fmla="*/ 416966 h 833931"/>
              <a:gd name="connsiteX3" fmla="*/ 5680686 w 6097651"/>
              <a:gd name="connsiteY3" fmla="*/ 833931 h 833931"/>
              <a:gd name="connsiteX4" fmla="*/ 0 w 6097651"/>
              <a:gd name="connsiteY4" fmla="*/ 833931 h 833931"/>
              <a:gd name="connsiteX5" fmla="*/ 0 w 6097651"/>
              <a:gd name="connsiteY5" fmla="*/ 0 h 8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7651" h="833931">
                <a:moveTo>
                  <a:pt x="6097651" y="833930"/>
                </a:moveTo>
                <a:lnTo>
                  <a:pt x="416965" y="833930"/>
                </a:lnTo>
                <a:lnTo>
                  <a:pt x="0" y="416965"/>
                </a:lnTo>
                <a:lnTo>
                  <a:pt x="416965" y="1"/>
                </a:lnTo>
                <a:lnTo>
                  <a:pt x="6097651" y="1"/>
                </a:lnTo>
                <a:lnTo>
                  <a:pt x="6097651" y="833930"/>
                </a:lnTo>
                <a:close/>
              </a:path>
            </a:pathLst>
          </a:custGeom>
          <a:solidFill>
            <a:srgbClr val="FFFFFF"/>
          </a:solidFill>
          <a:ln>
            <a:solidFill>
              <a:schemeClr val="accent1">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224" tIns="121921" rIns="227584" bIns="121920" numCol="1" spcCol="1270" anchor="ctr" anchorCtr="0">
            <a:noAutofit/>
          </a:bodyPr>
          <a:lstStyle/>
          <a:p>
            <a:pPr marL="0" lvl="0" indent="0" algn="ctr" defTabSz="1422400">
              <a:lnSpc>
                <a:spcPct val="90000"/>
              </a:lnSpc>
              <a:spcBef>
                <a:spcPct val="0"/>
              </a:spcBef>
              <a:spcAft>
                <a:spcPct val="35000"/>
              </a:spcAft>
              <a:buNone/>
            </a:pPr>
            <a:endParaRPr lang="zh-CN" altLang="en-US" sz="3200" kern="1200">
              <a:solidFill>
                <a:srgbClr val="FFFFFF"/>
              </a:solidFill>
            </a:endParaRPr>
          </a:p>
        </p:txBody>
      </p:sp>
      <p:sp>
        <p:nvSpPr>
          <p:cNvPr id="8" name="项标题"/>
          <p:cNvSpPr txBox="1"/>
          <p:nvPr>
            <p:custDataLst>
              <p:tags r:id="rId14"/>
            </p:custDataLst>
          </p:nvPr>
        </p:nvSpPr>
        <p:spPr>
          <a:xfrm>
            <a:off x="6353108" y="2689183"/>
            <a:ext cx="4495921" cy="621836"/>
          </a:xfrm>
          <a:prstGeom prst="rect">
            <a:avLst/>
          </a:prstGeom>
          <a:noFill/>
        </p:spPr>
        <p:txBody>
          <a:bodyPr wrap="square" lIns="0" tIns="0" rIns="0"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200" spc="300" dirty="0">
                <a:solidFill>
                  <a:srgbClr val="051C2D"/>
                </a:solidFill>
                <a:latin typeface="+mn-ea"/>
              </a:rPr>
              <a:t>安全设施标准化</a:t>
            </a:r>
          </a:p>
        </p:txBody>
      </p:sp>
      <p:sp>
        <p:nvSpPr>
          <p:cNvPr id="19" name="项标题"/>
          <p:cNvSpPr txBox="1"/>
          <p:nvPr>
            <p:custDataLst>
              <p:tags r:id="rId15"/>
            </p:custDataLst>
          </p:nvPr>
        </p:nvSpPr>
        <p:spPr>
          <a:xfrm>
            <a:off x="5979706" y="4450774"/>
            <a:ext cx="4495921" cy="621836"/>
          </a:xfrm>
          <a:prstGeom prst="rect">
            <a:avLst/>
          </a:prstGeom>
          <a:noFill/>
        </p:spPr>
        <p:txBody>
          <a:bodyPr wrap="square" lIns="0" tIns="0" rIns="0"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200" spc="300" dirty="0">
                <a:solidFill>
                  <a:srgbClr val="051C2D"/>
                </a:solidFill>
                <a:latin typeface="+mn-ea"/>
              </a:rPr>
              <a:t>绿色文明施工</a:t>
            </a:r>
          </a:p>
        </p:txBody>
      </p:sp>
      <p:sp>
        <p:nvSpPr>
          <p:cNvPr id="23" name="序号"/>
          <p:cNvSpPr txBox="1"/>
          <p:nvPr>
            <p:custDataLst>
              <p:tags r:id="rId16"/>
            </p:custDataLst>
          </p:nvPr>
        </p:nvSpPr>
        <p:spPr>
          <a:xfrm>
            <a:off x="4017444" y="874249"/>
            <a:ext cx="684039" cy="684039"/>
          </a:xfrm>
          <a:prstGeom prst="ellipse">
            <a:avLst/>
          </a:prstGeom>
          <a:gradFill flip="none" rotWithShape="1">
            <a:gsLst>
              <a:gs pos="0">
                <a:schemeClr val="accent1"/>
              </a:gs>
              <a:gs pos="100000">
                <a:schemeClr val="accent1">
                  <a:lumMod val="75000"/>
                </a:schemeClr>
              </a:gs>
            </a:gsLst>
            <a:lin ang="2700000" scaled="1"/>
            <a:tileRect/>
          </a:gradFill>
        </p:spPr>
        <p:txBody>
          <a:bodyPr wrap="none" lIns="0" tIns="0" rIns="0" bIns="0" rtlCol="0" anchor="ctr" anchorCtr="0">
            <a:noAutofit/>
          </a:bodyPr>
          <a:lstStyle>
            <a:defPPr>
              <a:defRPr lang="zh-CN"/>
            </a:defPPr>
            <a:lvl1pPr algn="ctr">
              <a:lnSpc>
                <a:spcPct val="100000"/>
              </a:lnSpc>
              <a:defRPr sz="2000" b="1">
                <a:solidFill>
                  <a:srgbClr val="FFFFFF"/>
                </a:solidFill>
                <a:latin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01</a:t>
            </a:r>
          </a:p>
        </p:txBody>
      </p:sp>
      <p:sp>
        <p:nvSpPr>
          <p:cNvPr id="24" name="序号"/>
          <p:cNvSpPr txBox="1"/>
          <p:nvPr>
            <p:custDataLst>
              <p:tags r:id="rId17"/>
            </p:custDataLst>
          </p:nvPr>
        </p:nvSpPr>
        <p:spPr>
          <a:xfrm>
            <a:off x="5147809" y="3526161"/>
            <a:ext cx="684039" cy="684039"/>
          </a:xfrm>
          <a:prstGeom prst="ellipse">
            <a:avLst/>
          </a:prstGeom>
          <a:gradFill flip="none" rotWithShape="1">
            <a:gsLst>
              <a:gs pos="0">
                <a:schemeClr val="accent1"/>
              </a:gs>
              <a:gs pos="100000">
                <a:schemeClr val="accent1">
                  <a:lumMod val="75000"/>
                </a:schemeClr>
              </a:gs>
            </a:gsLst>
            <a:lin ang="2700000" scaled="1"/>
            <a:tileRect/>
          </a:gradFill>
        </p:spPr>
        <p:txBody>
          <a:bodyPr wrap="none" lIns="0" tIns="0" rIns="0" bIns="0" rtlCol="0" anchor="ctr" anchorCtr="0">
            <a:noAutofit/>
          </a:bodyPr>
          <a:lstStyle>
            <a:defPPr>
              <a:defRPr lang="zh-CN"/>
            </a:defPPr>
            <a:lvl1pPr algn="ctr">
              <a:lnSpc>
                <a:spcPct val="100000"/>
              </a:lnSpc>
              <a:defRPr sz="2000" b="1">
                <a:solidFill>
                  <a:srgbClr val="FFFFFF"/>
                </a:solidFill>
                <a:latin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04</a:t>
            </a:r>
          </a:p>
        </p:txBody>
      </p:sp>
      <p:sp>
        <p:nvSpPr>
          <p:cNvPr id="25" name="序号"/>
          <p:cNvSpPr txBox="1"/>
          <p:nvPr>
            <p:custDataLst>
              <p:tags r:id="rId18"/>
            </p:custDataLst>
          </p:nvPr>
        </p:nvSpPr>
        <p:spPr>
          <a:xfrm>
            <a:off x="4807429" y="1758220"/>
            <a:ext cx="684039" cy="684039"/>
          </a:xfrm>
          <a:prstGeom prst="ellipse">
            <a:avLst/>
          </a:prstGeom>
          <a:gradFill flip="none" rotWithShape="1">
            <a:gsLst>
              <a:gs pos="0">
                <a:schemeClr val="accent1"/>
              </a:gs>
              <a:gs pos="100000">
                <a:schemeClr val="accent1">
                  <a:lumMod val="75000"/>
                </a:schemeClr>
              </a:gs>
            </a:gsLst>
            <a:lin ang="2700000" scaled="1"/>
            <a:tileRect/>
          </a:gradFill>
        </p:spPr>
        <p:txBody>
          <a:bodyPr wrap="none" lIns="0" tIns="0" rIns="0" bIns="0" rtlCol="0" anchor="ctr" anchorCtr="0">
            <a:noAutofit/>
          </a:bodyPr>
          <a:lstStyle>
            <a:defPPr>
              <a:defRPr lang="zh-CN"/>
            </a:defPPr>
            <a:lvl1pPr algn="ctr">
              <a:lnSpc>
                <a:spcPct val="100000"/>
              </a:lnSpc>
              <a:defRPr sz="2000" b="1">
                <a:solidFill>
                  <a:srgbClr val="FFFFFF"/>
                </a:solidFill>
                <a:latin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02</a:t>
            </a:r>
          </a:p>
        </p:txBody>
      </p:sp>
      <p:sp>
        <p:nvSpPr>
          <p:cNvPr id="26" name="序号"/>
          <p:cNvSpPr txBox="1"/>
          <p:nvPr>
            <p:custDataLst>
              <p:tags r:id="rId19"/>
            </p:custDataLst>
          </p:nvPr>
        </p:nvSpPr>
        <p:spPr>
          <a:xfrm>
            <a:off x="5147809" y="2642190"/>
            <a:ext cx="684039" cy="684039"/>
          </a:xfrm>
          <a:prstGeom prst="ellipse">
            <a:avLst/>
          </a:prstGeom>
          <a:gradFill flip="none" rotWithShape="1">
            <a:gsLst>
              <a:gs pos="0">
                <a:schemeClr val="accent1"/>
              </a:gs>
              <a:gs pos="100000">
                <a:schemeClr val="accent1">
                  <a:lumMod val="75000"/>
                </a:schemeClr>
              </a:gs>
            </a:gsLst>
            <a:lin ang="2700000" scaled="1"/>
            <a:tileRect/>
          </a:gradFill>
        </p:spPr>
        <p:txBody>
          <a:bodyPr wrap="none" lIns="0" tIns="0" rIns="0" bIns="0" rtlCol="0" anchor="ctr" anchorCtr="0">
            <a:noAutofit/>
          </a:bodyPr>
          <a:lstStyle>
            <a:defPPr>
              <a:defRPr lang="zh-CN"/>
            </a:defPPr>
            <a:lvl1pPr algn="ctr">
              <a:lnSpc>
                <a:spcPct val="100000"/>
              </a:lnSpc>
              <a:defRPr sz="2000" b="1">
                <a:solidFill>
                  <a:srgbClr val="FFFFFF"/>
                </a:solidFill>
                <a:latin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03</a:t>
            </a:r>
          </a:p>
        </p:txBody>
      </p:sp>
      <p:sp>
        <p:nvSpPr>
          <p:cNvPr id="31" name="序号"/>
          <p:cNvSpPr txBox="1"/>
          <p:nvPr>
            <p:custDataLst>
              <p:tags r:id="rId20"/>
            </p:custDataLst>
          </p:nvPr>
        </p:nvSpPr>
        <p:spPr>
          <a:xfrm>
            <a:off x="4807429" y="4408862"/>
            <a:ext cx="684039" cy="684039"/>
          </a:xfrm>
          <a:prstGeom prst="ellipse">
            <a:avLst/>
          </a:prstGeom>
          <a:gradFill flip="none" rotWithShape="1">
            <a:gsLst>
              <a:gs pos="0">
                <a:schemeClr val="accent1"/>
              </a:gs>
              <a:gs pos="100000">
                <a:schemeClr val="accent1">
                  <a:lumMod val="75000"/>
                </a:schemeClr>
              </a:gs>
            </a:gsLst>
            <a:lin ang="2700000" scaled="1"/>
            <a:tileRect/>
          </a:gradFill>
        </p:spPr>
        <p:txBody>
          <a:bodyPr wrap="none" lIns="0" tIns="0" rIns="0" bIns="0" rtlCol="0" anchor="ctr" anchorCtr="0">
            <a:noAutofit/>
          </a:bodyPr>
          <a:lstStyle>
            <a:defPPr>
              <a:defRPr lang="zh-CN"/>
            </a:defPPr>
            <a:lvl1pPr algn="ctr">
              <a:lnSpc>
                <a:spcPct val="100000"/>
              </a:lnSpc>
              <a:defRPr sz="2000" b="1">
                <a:solidFill>
                  <a:srgbClr val="FFFFFF"/>
                </a:solidFill>
                <a:latin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05</a:t>
            </a:r>
          </a:p>
        </p:txBody>
      </p:sp>
      <p:sp>
        <p:nvSpPr>
          <p:cNvPr id="32" name="序号"/>
          <p:cNvSpPr txBox="1"/>
          <p:nvPr>
            <p:custDataLst>
              <p:tags r:id="rId21"/>
            </p:custDataLst>
          </p:nvPr>
        </p:nvSpPr>
        <p:spPr>
          <a:xfrm>
            <a:off x="4017444" y="5291562"/>
            <a:ext cx="684039" cy="684039"/>
          </a:xfrm>
          <a:prstGeom prst="ellipse">
            <a:avLst/>
          </a:prstGeom>
          <a:gradFill flip="none" rotWithShape="1">
            <a:gsLst>
              <a:gs pos="0">
                <a:schemeClr val="accent1"/>
              </a:gs>
              <a:gs pos="100000">
                <a:schemeClr val="accent1">
                  <a:lumMod val="75000"/>
                </a:schemeClr>
              </a:gs>
            </a:gsLst>
            <a:lin ang="2700000" scaled="1"/>
            <a:tileRect/>
          </a:gradFill>
        </p:spPr>
        <p:txBody>
          <a:bodyPr wrap="none" lIns="0" tIns="0" rIns="0" bIns="0" rtlCol="0" anchor="ctr" anchorCtr="0">
            <a:noAutofit/>
          </a:bodyPr>
          <a:lstStyle>
            <a:defPPr>
              <a:defRPr lang="zh-CN"/>
            </a:defPPr>
            <a:lvl1pPr algn="ctr">
              <a:lnSpc>
                <a:spcPct val="100000"/>
              </a:lnSpc>
              <a:defRPr sz="2000" b="1">
                <a:solidFill>
                  <a:srgbClr val="FFFFFF"/>
                </a:solidFill>
                <a:latin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06</a:t>
            </a:r>
          </a:p>
        </p:txBody>
      </p:sp>
      <p:sp>
        <p:nvSpPr>
          <p:cNvPr id="33" name="项标题"/>
          <p:cNvSpPr txBox="1"/>
          <p:nvPr>
            <p:custDataLst>
              <p:tags r:id="rId22"/>
            </p:custDataLst>
          </p:nvPr>
        </p:nvSpPr>
        <p:spPr>
          <a:xfrm>
            <a:off x="5032232" y="5334109"/>
            <a:ext cx="4495921" cy="621836"/>
          </a:xfrm>
          <a:prstGeom prst="rect">
            <a:avLst/>
          </a:prstGeom>
          <a:noFill/>
        </p:spPr>
        <p:txBody>
          <a:bodyPr wrap="square" lIns="0" tIns="0" rIns="0"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200" spc="300" dirty="0">
                <a:solidFill>
                  <a:srgbClr val="051C2D"/>
                </a:solidFill>
                <a:latin typeface="+mn-ea"/>
              </a:rPr>
              <a:t>质量创新</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安全设施标准化</a:t>
            </a:r>
          </a:p>
        </p:txBody>
      </p:sp>
      <p:sp>
        <p:nvSpPr>
          <p:cNvPr id="3" name="节编号"/>
          <p:cNvSpPr>
            <a:spLocks noGrp="1"/>
          </p:cNvSpPr>
          <p:nvPr>
            <p:ph type="body" sz="quarter" idx="13"/>
            <p:custDataLst>
              <p:tags r:id="rId3"/>
            </p:custDataLst>
          </p:nvPr>
        </p:nvSpPr>
        <p:spPr/>
        <p:txBody>
          <a:bodyPr/>
          <a:lstStyle/>
          <a:p>
            <a:r>
              <a:rPr lang="en-US" altLang="zh-CN"/>
              <a:t>04</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4.1</a:t>
            </a:r>
            <a:r>
              <a:rPr lang="zh-CN" altLang="en-US">
                <a:solidFill>
                  <a:schemeClr val="accent1"/>
                </a:solidFill>
                <a:effectLst>
                  <a:outerShdw blurRad="38100" dist="25400" dir="5400000" algn="ctr" rotWithShape="0">
                    <a:srgbClr val="6E747A">
                      <a:alpha val="43000"/>
                    </a:srgbClr>
                  </a:outerShdw>
                </a:effectLst>
                <a:latin typeface="+mj-ea"/>
                <a:ea typeface="+mj-ea"/>
              </a:rPr>
              <a:t>安全设施标准化</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盘扣式外架</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脚手架验收</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7" name="图片 6"/>
          <p:cNvPicPr/>
          <p:nvPr/>
        </p:nvPicPr>
        <p:blipFill>
          <a:blip r:embed="rId8"/>
          <a:stretch>
            <a:fillRect/>
          </a:stretch>
        </p:blipFill>
        <p:spPr>
          <a:xfrm>
            <a:off x="1023620" y="2099310"/>
            <a:ext cx="5040000" cy="3240000"/>
          </a:xfrm>
          <a:prstGeom prst="rect">
            <a:avLst/>
          </a:prstGeom>
        </p:spPr>
      </p:pic>
      <p:pic>
        <p:nvPicPr>
          <p:cNvPr id="9" name="图片 8"/>
          <p:cNvPicPr/>
          <p:nvPr/>
        </p:nvPicPr>
        <p:blipFill>
          <a:blip r:embed="rId9"/>
          <a:stretch>
            <a:fillRect/>
          </a:stretch>
        </p:blipFill>
        <p:spPr>
          <a:xfrm>
            <a:off x="6820535" y="2099310"/>
            <a:ext cx="5040000" cy="3240000"/>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4.2</a:t>
            </a:r>
            <a:r>
              <a:rPr lang="zh-CN" altLang="en-US">
                <a:solidFill>
                  <a:schemeClr val="accent1"/>
                </a:solidFill>
                <a:effectLst>
                  <a:outerShdw blurRad="38100" dist="25400" dir="5400000" algn="ctr" rotWithShape="0">
                    <a:srgbClr val="6E747A">
                      <a:alpha val="43000"/>
                    </a:srgbClr>
                  </a:outerShdw>
                </a:effectLst>
                <a:latin typeface="+mj-ea"/>
                <a:ea typeface="+mj-ea"/>
              </a:rPr>
              <a:t>安全设施标准化</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定型化网片防护</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临边防护实时监测</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9" name="图片 8"/>
          <p:cNvPicPr/>
          <p:nvPr/>
        </p:nvPicPr>
        <p:blipFill>
          <a:blip r:embed="rId8"/>
          <a:stretch>
            <a:fillRect/>
          </a:stretch>
        </p:blipFill>
        <p:spPr>
          <a:xfrm>
            <a:off x="6456045" y="2099310"/>
            <a:ext cx="5040000" cy="3240000"/>
          </a:xfrm>
          <a:prstGeom prst="rect">
            <a:avLst/>
          </a:prstGeom>
        </p:spPr>
      </p:pic>
      <p:pic>
        <p:nvPicPr>
          <p:cNvPr id="2" name="图片 1"/>
          <p:cNvPicPr/>
          <p:nvPr/>
        </p:nvPicPr>
        <p:blipFill>
          <a:blip r:embed="rId9"/>
          <a:stretch>
            <a:fillRect/>
          </a:stretch>
        </p:blipFill>
        <p:spPr>
          <a:xfrm>
            <a:off x="659765" y="2099310"/>
            <a:ext cx="5040000" cy="3240000"/>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4.3</a:t>
            </a:r>
            <a:r>
              <a:rPr lang="zh-CN" altLang="en-US">
                <a:solidFill>
                  <a:schemeClr val="accent1"/>
                </a:solidFill>
                <a:effectLst>
                  <a:outerShdw blurRad="38100" dist="25400" dir="5400000" algn="ctr" rotWithShape="0">
                    <a:srgbClr val="6E747A">
                      <a:alpha val="43000"/>
                    </a:srgbClr>
                  </a:outerShdw>
                </a:effectLst>
                <a:latin typeface="+mj-ea"/>
                <a:ea typeface="+mj-ea"/>
              </a:rPr>
              <a:t>安全设施标准化</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电梯井防护设施</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定型化楼梯维护</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7" name="图片 6" descr="e2af7b142d56b9503f515e611a9f7e4"/>
          <p:cNvPicPr/>
          <p:nvPr>
            <p:custDataLst>
              <p:tags r:id="rId7"/>
            </p:custDataLst>
          </p:nvPr>
        </p:nvPicPr>
        <p:blipFill>
          <a:blip r:embed="rId9"/>
          <a:stretch>
            <a:fillRect/>
          </a:stretch>
        </p:blipFill>
        <p:spPr>
          <a:xfrm>
            <a:off x="1306830" y="2152650"/>
            <a:ext cx="5040000" cy="3240000"/>
          </a:xfrm>
          <a:prstGeom prst="rect">
            <a:avLst/>
          </a:prstGeom>
        </p:spPr>
      </p:pic>
      <p:pic>
        <p:nvPicPr>
          <p:cNvPr id="2" name="图片 1" descr="e8b0b3e255eb27e574ded8486763050"/>
          <p:cNvPicPr/>
          <p:nvPr/>
        </p:nvPicPr>
        <p:blipFill>
          <a:blip r:embed="rId10"/>
          <a:stretch>
            <a:fillRect/>
          </a:stretch>
        </p:blipFill>
        <p:spPr>
          <a:xfrm>
            <a:off x="6819900" y="2152650"/>
            <a:ext cx="5040000" cy="3240000"/>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4.4</a:t>
            </a:r>
            <a:r>
              <a:rPr lang="zh-CN" altLang="en-US">
                <a:solidFill>
                  <a:schemeClr val="accent1"/>
                </a:solidFill>
                <a:effectLst>
                  <a:outerShdw blurRad="38100" dist="25400" dir="5400000" algn="ctr" rotWithShape="0">
                    <a:srgbClr val="6E747A">
                      <a:alpha val="43000"/>
                    </a:srgbClr>
                  </a:outerShdw>
                </a:effectLst>
                <a:latin typeface="+mj-ea"/>
                <a:ea typeface="+mj-ea"/>
              </a:rPr>
              <a:t>安全设施标准化</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人货梯标准化</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定型化临边防护</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0" name="图片 19"/>
          <p:cNvPicPr/>
          <p:nvPr>
            <p:custDataLst>
              <p:tags r:id="rId7"/>
            </p:custDataLst>
          </p:nvPr>
        </p:nvPicPr>
        <p:blipFill>
          <a:blip r:embed="rId10"/>
          <a:stretch>
            <a:fillRect/>
          </a:stretch>
        </p:blipFill>
        <p:spPr>
          <a:xfrm>
            <a:off x="1023620" y="2221230"/>
            <a:ext cx="5040000" cy="3240000"/>
          </a:xfrm>
          <a:prstGeom prst="rect">
            <a:avLst/>
          </a:prstGeom>
        </p:spPr>
      </p:pic>
      <p:pic>
        <p:nvPicPr>
          <p:cNvPr id="12" name="图片 11" descr="9bcc20c13eda32058111f2b2dcc3aaa"/>
          <p:cNvPicPr/>
          <p:nvPr>
            <p:custDataLst>
              <p:tags r:id="rId8"/>
            </p:custDataLst>
          </p:nvPr>
        </p:nvPicPr>
        <p:blipFill>
          <a:blip r:embed="rId11"/>
          <a:stretch>
            <a:fillRect/>
          </a:stretch>
        </p:blipFill>
        <p:spPr>
          <a:xfrm>
            <a:off x="6820535" y="2221230"/>
            <a:ext cx="5040000" cy="3240000"/>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智慧工地</a:t>
            </a:r>
          </a:p>
        </p:txBody>
      </p:sp>
      <p:sp>
        <p:nvSpPr>
          <p:cNvPr id="3" name="节编号"/>
          <p:cNvSpPr>
            <a:spLocks noGrp="1"/>
          </p:cNvSpPr>
          <p:nvPr>
            <p:ph type="body" sz="quarter" idx="13"/>
            <p:custDataLst>
              <p:tags r:id="rId3"/>
            </p:custDataLst>
          </p:nvPr>
        </p:nvSpPr>
        <p:spPr/>
        <p:txBody>
          <a:bodyPr/>
          <a:lstStyle/>
          <a:p>
            <a:r>
              <a:rPr lang="en-US" altLang="zh-CN"/>
              <a:t>05</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5</a:t>
            </a:r>
            <a:r>
              <a:rPr lang="zh-CN" altLang="en-US">
                <a:solidFill>
                  <a:schemeClr val="accent1"/>
                </a:solidFill>
                <a:effectLst>
                  <a:outerShdw blurRad="38100" dist="25400" dir="5400000" algn="ctr" rotWithShape="0">
                    <a:srgbClr val="6E747A">
                      <a:alpha val="43000"/>
                    </a:srgbClr>
                  </a:outerShdw>
                </a:effectLst>
                <a:latin typeface="+mj-ea"/>
                <a:ea typeface="+mj-ea"/>
              </a:rPr>
              <a:t>.1智慧工地</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塔吊监测</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人员定位</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 name="图片 1"/>
          <p:cNvPicPr/>
          <p:nvPr/>
        </p:nvPicPr>
        <p:blipFill>
          <a:blip r:embed="rId8"/>
          <a:stretch>
            <a:fillRect/>
          </a:stretch>
        </p:blipFill>
        <p:spPr>
          <a:xfrm>
            <a:off x="6456045" y="2221230"/>
            <a:ext cx="5040000" cy="3240000"/>
          </a:xfrm>
          <a:prstGeom prst="rect">
            <a:avLst/>
          </a:prstGeom>
        </p:spPr>
      </p:pic>
      <p:pic>
        <p:nvPicPr>
          <p:cNvPr id="3" name="图片 2"/>
          <p:cNvPicPr/>
          <p:nvPr/>
        </p:nvPicPr>
        <p:blipFill>
          <a:blip r:embed="rId9"/>
          <a:stretch>
            <a:fillRect/>
          </a:stretch>
        </p:blipFill>
        <p:spPr>
          <a:xfrm>
            <a:off x="659765" y="2221230"/>
            <a:ext cx="5040000" cy="3240000"/>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5</a:t>
            </a:r>
            <a:r>
              <a:rPr lang="zh-CN" altLang="en-US">
                <a:solidFill>
                  <a:schemeClr val="accent1"/>
                </a:solidFill>
                <a:effectLst>
                  <a:outerShdw blurRad="38100" dist="25400" dir="5400000" algn="ctr" rotWithShape="0">
                    <a:srgbClr val="6E747A">
                      <a:alpha val="43000"/>
                    </a:srgbClr>
                  </a:outerShdw>
                </a:effectLst>
                <a:latin typeface="+mj-ea"/>
                <a:ea typeface="+mj-ea"/>
              </a:rPr>
              <a:t>.</a:t>
            </a:r>
            <a:r>
              <a:rPr lang="en-US" altLang="zh-CN">
                <a:solidFill>
                  <a:schemeClr val="accent1"/>
                </a:solidFill>
                <a:effectLst>
                  <a:outerShdw blurRad="38100" dist="25400" dir="5400000" algn="ctr" rotWithShape="0">
                    <a:srgbClr val="6E747A">
                      <a:alpha val="43000"/>
                    </a:srgbClr>
                  </a:outerShdw>
                </a:effectLst>
                <a:latin typeface="+mj-ea"/>
                <a:ea typeface="+mj-ea"/>
              </a:rPr>
              <a:t>2</a:t>
            </a:r>
            <a:r>
              <a:rPr lang="zh-CN" altLang="en-US">
                <a:solidFill>
                  <a:schemeClr val="accent1"/>
                </a:solidFill>
                <a:effectLst>
                  <a:outerShdw blurRad="38100" dist="25400" dir="5400000" algn="ctr" rotWithShape="0">
                    <a:srgbClr val="6E747A">
                      <a:alpha val="43000"/>
                    </a:srgbClr>
                  </a:outerShdw>
                </a:effectLst>
                <a:latin typeface="+mj-ea"/>
                <a:ea typeface="+mj-ea"/>
              </a:rPr>
              <a:t>智慧工地</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工人实名制考勤</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智慧云平台</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 name="图片 1"/>
          <p:cNvPicPr/>
          <p:nvPr/>
        </p:nvPicPr>
        <p:blipFill>
          <a:blip r:embed="rId8"/>
          <a:stretch>
            <a:fillRect/>
          </a:stretch>
        </p:blipFill>
        <p:spPr>
          <a:xfrm>
            <a:off x="659765" y="2099310"/>
            <a:ext cx="5040000" cy="3240000"/>
          </a:xfrm>
          <a:prstGeom prst="rect">
            <a:avLst/>
          </a:prstGeom>
        </p:spPr>
      </p:pic>
      <p:pic>
        <p:nvPicPr>
          <p:cNvPr id="9" name="图片 8"/>
          <p:cNvPicPr/>
          <p:nvPr/>
        </p:nvPicPr>
        <p:blipFill>
          <a:blip r:embed="rId9"/>
          <a:stretch>
            <a:fillRect/>
          </a:stretch>
        </p:blipFill>
        <p:spPr>
          <a:xfrm>
            <a:off x="6492240" y="2099310"/>
            <a:ext cx="5040000" cy="3240000"/>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5</a:t>
            </a:r>
            <a:r>
              <a:rPr lang="zh-CN" altLang="en-US">
                <a:solidFill>
                  <a:schemeClr val="accent1"/>
                </a:solidFill>
                <a:effectLst>
                  <a:outerShdw blurRad="38100" dist="25400" dir="5400000" algn="ctr" rotWithShape="0">
                    <a:srgbClr val="6E747A">
                      <a:alpha val="43000"/>
                    </a:srgbClr>
                  </a:outerShdw>
                </a:effectLst>
                <a:latin typeface="+mj-ea"/>
                <a:ea typeface="+mj-ea"/>
              </a:rPr>
              <a:t>.</a:t>
            </a:r>
            <a:r>
              <a:rPr lang="en-US" altLang="zh-CN">
                <a:solidFill>
                  <a:schemeClr val="accent1"/>
                </a:solidFill>
                <a:effectLst>
                  <a:outerShdw blurRad="38100" dist="25400" dir="5400000" algn="ctr" rotWithShape="0">
                    <a:srgbClr val="6E747A">
                      <a:alpha val="43000"/>
                    </a:srgbClr>
                  </a:outerShdw>
                </a:effectLst>
                <a:latin typeface="+mj-ea"/>
                <a:ea typeface="+mj-ea"/>
              </a:rPr>
              <a:t>3</a:t>
            </a:r>
            <a:r>
              <a:rPr lang="zh-CN" altLang="en-US">
                <a:solidFill>
                  <a:schemeClr val="accent1"/>
                </a:solidFill>
                <a:effectLst>
                  <a:outerShdw blurRad="38100" dist="25400" dir="5400000" algn="ctr" rotWithShape="0">
                    <a:srgbClr val="6E747A">
                      <a:alpha val="43000"/>
                    </a:srgbClr>
                  </a:outerShdw>
                </a:effectLst>
                <a:latin typeface="+mj-ea"/>
                <a:ea typeface="+mj-ea"/>
              </a:rPr>
              <a:t>智慧工地</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扬尘噪声监测</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扬尘噪声网站监测</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0" name="图片 19" descr="c9bd1e3367b444ec28df35c0a07efeb"/>
          <p:cNvPicPr/>
          <p:nvPr/>
        </p:nvPicPr>
        <p:blipFill>
          <a:blip r:embed="rId9"/>
          <a:stretch>
            <a:fillRect/>
          </a:stretch>
        </p:blipFill>
        <p:spPr>
          <a:xfrm>
            <a:off x="1023620" y="2221230"/>
            <a:ext cx="5040000" cy="3240000"/>
          </a:xfrm>
          <a:prstGeom prst="rect">
            <a:avLst/>
          </a:prstGeom>
        </p:spPr>
      </p:pic>
      <p:pic>
        <p:nvPicPr>
          <p:cNvPr id="7" name="图片 6"/>
          <p:cNvPicPr/>
          <p:nvPr>
            <p:custDataLst>
              <p:tags r:id="rId7"/>
            </p:custDataLst>
          </p:nvPr>
        </p:nvPicPr>
        <p:blipFill>
          <a:blip r:embed="rId10"/>
          <a:stretch>
            <a:fillRect/>
          </a:stretch>
        </p:blipFill>
        <p:spPr>
          <a:xfrm>
            <a:off x="6688455" y="2221230"/>
            <a:ext cx="5040000" cy="3240000"/>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绿色文明施工</a:t>
            </a:r>
          </a:p>
        </p:txBody>
      </p:sp>
      <p:sp>
        <p:nvSpPr>
          <p:cNvPr id="3" name="节编号"/>
          <p:cNvSpPr>
            <a:spLocks noGrp="1"/>
          </p:cNvSpPr>
          <p:nvPr>
            <p:ph type="body" sz="quarter" idx="13"/>
            <p:custDataLst>
              <p:tags r:id="rId3"/>
            </p:custDataLst>
          </p:nvPr>
        </p:nvSpPr>
        <p:spPr/>
        <p:txBody>
          <a:bodyPr/>
          <a:lstStyle/>
          <a:p>
            <a:r>
              <a:rPr lang="en-US" altLang="zh-CN"/>
              <a:t>06</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项目概况</a:t>
            </a:r>
          </a:p>
        </p:txBody>
      </p:sp>
      <p:sp>
        <p:nvSpPr>
          <p:cNvPr id="3" name="节编号"/>
          <p:cNvSpPr>
            <a:spLocks noGrp="1"/>
          </p:cNvSpPr>
          <p:nvPr>
            <p:ph type="body" sz="quarter" idx="13"/>
            <p:custDataLst>
              <p:tags r:id="rId3"/>
            </p:custDataLst>
          </p:nvPr>
        </p:nvSpPr>
        <p:spPr/>
        <p:txBody>
          <a:bodyPr/>
          <a:lstStyle/>
          <a:p>
            <a:r>
              <a:rPr lang="zh-CN" altLang="en-US"/>
              <a:t>01</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6.1</a:t>
            </a:r>
            <a:r>
              <a:rPr lang="zh-CN" altLang="en-US">
                <a:solidFill>
                  <a:schemeClr val="accent1"/>
                </a:solidFill>
                <a:effectLst>
                  <a:outerShdw blurRad="38100" dist="25400" dir="5400000" algn="ctr" rotWithShape="0">
                    <a:srgbClr val="6E747A">
                      <a:alpha val="43000"/>
                    </a:srgbClr>
                  </a:outerShdw>
                </a:effectLst>
                <a:latin typeface="+mj-ea"/>
                <a:ea typeface="+mj-ea"/>
              </a:rPr>
              <a:t>绿色文明施工</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围墙喷淋系统</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原材料堆放</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2" name="图片 1"/>
          <p:cNvPicPr/>
          <p:nvPr/>
        </p:nvPicPr>
        <p:blipFill>
          <a:blip r:embed="rId9"/>
          <a:stretch>
            <a:fillRect/>
          </a:stretch>
        </p:blipFill>
        <p:spPr>
          <a:xfrm>
            <a:off x="659765" y="2221230"/>
            <a:ext cx="5040000" cy="3240000"/>
          </a:xfrm>
          <a:prstGeom prst="rect">
            <a:avLst/>
          </a:prstGeom>
        </p:spPr>
      </p:pic>
      <p:pic>
        <p:nvPicPr>
          <p:cNvPr id="7" name="图片 6"/>
          <p:cNvPicPr/>
          <p:nvPr>
            <p:custDataLst>
              <p:tags r:id="rId7"/>
            </p:custDataLst>
          </p:nvPr>
        </p:nvPicPr>
        <p:blipFill>
          <a:blip r:embed="rId10"/>
          <a:stretch>
            <a:fillRect/>
          </a:stretch>
        </p:blipFill>
        <p:spPr>
          <a:xfrm>
            <a:off x="6820535" y="2221230"/>
            <a:ext cx="5040000" cy="3240000"/>
          </a:xfrm>
          <a:prstGeom prst="rect">
            <a:avLst/>
          </a:prstGeom>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6.2</a:t>
            </a:r>
            <a:r>
              <a:rPr lang="zh-CN" altLang="en-US">
                <a:solidFill>
                  <a:schemeClr val="accent1"/>
                </a:solidFill>
                <a:effectLst>
                  <a:outerShdw blurRad="38100" dist="25400" dir="5400000" algn="ctr" rotWithShape="0">
                    <a:srgbClr val="6E747A">
                      <a:alpha val="43000"/>
                    </a:srgbClr>
                  </a:outerShdw>
                </a:effectLst>
                <a:latin typeface="+mj-ea"/>
                <a:ea typeface="+mj-ea"/>
              </a:rPr>
              <a:t>绿色文明施工</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污水三级沉淀</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现场定时洒水降尘</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3" name="图片 2" descr="4bfc56e2ccfc1cdd5cdb1bf828cb39c"/>
          <p:cNvPicPr/>
          <p:nvPr/>
        </p:nvPicPr>
        <p:blipFill>
          <a:blip r:embed="rId8"/>
          <a:stretch>
            <a:fillRect/>
          </a:stretch>
        </p:blipFill>
        <p:spPr>
          <a:xfrm>
            <a:off x="6819900" y="2221230"/>
            <a:ext cx="5040000" cy="3240000"/>
          </a:xfrm>
          <a:prstGeom prst="rect">
            <a:avLst/>
          </a:prstGeom>
        </p:spPr>
      </p:pic>
      <p:pic>
        <p:nvPicPr>
          <p:cNvPr id="2" name="图片 1"/>
          <p:cNvPicPr/>
          <p:nvPr/>
        </p:nvPicPr>
        <p:blipFill>
          <a:blip r:embed="rId9"/>
          <a:stretch>
            <a:fillRect/>
          </a:stretch>
        </p:blipFill>
        <p:spPr>
          <a:xfrm>
            <a:off x="659765" y="2221230"/>
            <a:ext cx="5040000" cy="3240000"/>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6.3</a:t>
            </a:r>
            <a:r>
              <a:rPr lang="zh-CN" altLang="en-US">
                <a:solidFill>
                  <a:schemeClr val="accent1"/>
                </a:solidFill>
                <a:effectLst>
                  <a:outerShdw blurRad="38100" dist="25400" dir="5400000" algn="ctr" rotWithShape="0">
                    <a:srgbClr val="6E747A">
                      <a:alpha val="43000"/>
                    </a:srgbClr>
                  </a:outerShdw>
                </a:effectLst>
                <a:latin typeface="+mj-ea"/>
                <a:ea typeface="+mj-ea"/>
              </a:rPr>
              <a:t>绿色文明施工</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高杆喷淋抑尘</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车辆冲洗池</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13" name="图片 13" descr="b8668d02ede0a0527e15ce8c0af60bd"/>
          <p:cNvPicPr/>
          <p:nvPr>
            <p:custDataLst>
              <p:tags r:id="rId7"/>
            </p:custDataLst>
          </p:nvPr>
        </p:nvPicPr>
        <p:blipFill>
          <a:blip r:embed="rId9"/>
          <a:stretch>
            <a:fillRect/>
          </a:stretch>
        </p:blipFill>
        <p:spPr>
          <a:xfrm>
            <a:off x="1114743" y="2220913"/>
            <a:ext cx="5040000" cy="3240000"/>
          </a:xfrm>
          <a:prstGeom prst="rect">
            <a:avLst/>
          </a:prstGeom>
        </p:spPr>
      </p:pic>
      <p:pic>
        <p:nvPicPr>
          <p:cNvPr id="19" name="图片 18" descr="b75a24261d39caeca7acecf6cc0098a"/>
          <p:cNvPicPr/>
          <p:nvPr/>
        </p:nvPicPr>
        <p:blipFill>
          <a:blip r:embed="rId10"/>
          <a:stretch>
            <a:fillRect/>
          </a:stretch>
        </p:blipFill>
        <p:spPr>
          <a:xfrm>
            <a:off x="6819900" y="2221230"/>
            <a:ext cx="5040000" cy="3240000"/>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ctrTitle"/>
            <p:custDataLst>
              <p:tags r:id="rId2"/>
            </p:custDataLst>
          </p:nvPr>
        </p:nvSpPr>
        <p:spPr/>
        <p:txBody>
          <a:bodyPr/>
          <a:lstStyle/>
          <a:p>
            <a:r>
              <a:rPr lang="zh-CN" altLang="en-US"/>
              <a:t>感谢观看</a:t>
            </a:r>
          </a:p>
        </p:txBody>
      </p:sp>
      <p:sp>
        <p:nvSpPr>
          <p:cNvPr id="3" name="副标题"/>
          <p:cNvSpPr>
            <a:spLocks noGrp="1"/>
          </p:cNvSpPr>
          <p:nvPr>
            <p:ph type="subTitle" idx="1"/>
            <p:custDataLst>
              <p:tags r:id="rId3"/>
            </p:custDataLst>
          </p:nvPr>
        </p:nvSpPr>
        <p:spPr/>
        <p:txBody>
          <a:bodyPr/>
          <a:lstStyle/>
          <a:p>
            <a:r>
              <a:rPr lang="en-US" altLang="zh-CN"/>
              <a:t>Thank you</a:t>
            </a:r>
          </a:p>
        </p:txBody>
      </p:sp>
      <p:sp>
        <p:nvSpPr>
          <p:cNvPr id="9" name="文本占位符 8"/>
          <p:cNvSpPr>
            <a:spLocks noGrp="1"/>
          </p:cNvSpPr>
          <p:nvPr>
            <p:ph type="body" sz="quarter" idx="17"/>
            <p:custDataLst>
              <p:tags r:id="rId4"/>
            </p:custDataLst>
          </p:nvPr>
        </p:nvSpPr>
        <p:spPr>
          <a:xfrm>
            <a:off x="8031480" y="4738370"/>
            <a:ext cx="3003550" cy="436880"/>
          </a:xfrm>
        </p:spPr>
        <p:txBody>
          <a:bodyPr>
            <a:noAutofit/>
          </a:bodyPr>
          <a:lstStyle/>
          <a:p>
            <a:r>
              <a:rPr lang="zh-CN" altLang="en-US" sz="1200">
                <a:solidFill>
                  <a:schemeClr val="accent1"/>
                </a:solidFill>
                <a:effectLst>
                  <a:outerShdw blurRad="38100" dist="25400" dir="5400000" algn="ctr" rotWithShape="0">
                    <a:srgbClr val="6E747A">
                      <a:alpha val="43000"/>
                    </a:srgbClr>
                  </a:outerShdw>
                </a:effectLst>
              </a:rPr>
              <a:t>汇报单位：江苏富源广建设发展有限公司</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房间里的木桌子&#10;&#10;中度可信度描述已自动生成"/>
          <p:cNvPicPr>
            <a:picLocks noChangeAspect="1"/>
          </p:cNvPicPr>
          <p:nvPr>
            <p:custDataLst>
              <p:tags r:id="rId2"/>
            </p:custDataLst>
          </p:nvPr>
        </p:nvPicPr>
        <p:blipFill rotWithShape="1">
          <a:blip r:embed="rId8"/>
          <a:srcRect l="10614" r="10614"/>
          <a:stretch>
            <a:fillRect/>
          </a:stretch>
        </p:blipFill>
        <p:spPr>
          <a:xfrm>
            <a:off x="695325" y="1805553"/>
            <a:ext cx="5344505" cy="4161294"/>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4" name="矩形 3"/>
          <p:cNvSpPr/>
          <p:nvPr>
            <p:custDataLst>
              <p:tags r:id="rId3"/>
            </p:custDataLst>
          </p:nvPr>
        </p:nvSpPr>
        <p:spPr>
          <a:xfrm>
            <a:off x="6152168" y="1805552"/>
            <a:ext cx="5343831" cy="41612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标题 5"/>
          <p:cNvSpPr>
            <a:spLocks noGrp="1"/>
          </p:cNvSpPr>
          <p:nvPr>
            <p:ph type="title"/>
            <p:custDataLst>
              <p:tags r:id="rId4"/>
            </p:custDataLst>
          </p:nvPr>
        </p:nvSpPr>
        <p:spPr>
          <a:xfrm>
            <a:off x="696000" y="392965"/>
            <a:ext cx="10800000" cy="705600"/>
          </a:xfrm>
        </p:spPr>
        <p:txBody>
          <a:bodyPr lIns="0" tIns="0" rIns="0" bIns="0">
            <a:normAutofit/>
          </a:bodyPr>
          <a:lstStyle/>
          <a:p>
            <a:r>
              <a:rPr lang="zh-CN" altLang="en-US">
                <a:solidFill>
                  <a:schemeClr val="accent1"/>
                </a:solidFill>
                <a:effectLst>
                  <a:outerShdw blurRad="38100" dist="25400" dir="5400000" algn="ctr" rotWithShape="0">
                    <a:srgbClr val="6E747A">
                      <a:alpha val="43000"/>
                    </a:srgbClr>
                  </a:outerShdw>
                </a:effectLst>
              </a:rPr>
              <a:t>1.1项目概况</a:t>
            </a:r>
          </a:p>
        </p:txBody>
      </p:sp>
      <p:sp>
        <p:nvSpPr>
          <p:cNvPr id="7" name="矩形 6"/>
          <p:cNvSpPr/>
          <p:nvPr>
            <p:custDataLst>
              <p:tags r:id="rId5"/>
            </p:custDataLst>
          </p:nvPr>
        </p:nvSpPr>
        <p:spPr>
          <a:xfrm>
            <a:off x="6859412" y="2416125"/>
            <a:ext cx="3925987" cy="2940244"/>
          </a:xfrm>
          <a:prstGeom prst="rect">
            <a:avLst/>
          </a:prstGeom>
        </p:spPr>
        <p:txBody>
          <a:bodyPr wrap="square" lIns="0" tIns="0" rIns="0" bIns="0" anchor="ctr" anchorCtr="0">
            <a:noAutofit/>
          </a:bodyPr>
          <a:lstStyle/>
          <a:p>
            <a:pPr>
              <a:lnSpc>
                <a:spcPct val="150000"/>
              </a:lnSpc>
              <a:spcBef>
                <a:spcPct val="0"/>
              </a:spcBef>
              <a:spcAft>
                <a:spcPct val="0"/>
              </a:spcAft>
            </a:pPr>
            <a:r>
              <a:rPr lang="zh-CN" altLang="en-US" sz="1600" dirty="0">
                <a:ln>
                  <a:noFill/>
                  <a:prstDash val="sysDot"/>
                </a:ln>
                <a:solidFill>
                  <a:schemeClr val="lt1">
                    <a:lumMod val="100000"/>
                  </a:schemeClr>
                </a:solidFill>
                <a:latin typeface="+mn-ea"/>
                <a:cs typeface="+mn-ea"/>
              </a:rPr>
              <a:t>项目位于无锡市梁溪区广石西路999号现有校区内西北角，项目总建筑面积18311㎡，其中地上建筑面积15919㎡，地下室建筑面积 2392 ㎡，框架结构，地下 1 层，裙楼 3 层，主楼 9 层。</a:t>
            </a:r>
          </a:p>
          <a:p>
            <a:pPr>
              <a:lnSpc>
                <a:spcPct val="150000"/>
              </a:lnSpc>
              <a:spcBef>
                <a:spcPct val="0"/>
              </a:spcBef>
              <a:spcAft>
                <a:spcPct val="0"/>
              </a:spcAft>
            </a:pPr>
            <a:r>
              <a:rPr lang="zh-CN" altLang="en-US" sz="1600" dirty="0">
                <a:ln>
                  <a:noFill/>
                  <a:prstDash val="sysDot"/>
                </a:ln>
                <a:solidFill>
                  <a:schemeClr val="lt1">
                    <a:lumMod val="100000"/>
                  </a:schemeClr>
                </a:solidFill>
                <a:latin typeface="+mn-ea"/>
                <a:cs typeface="+mn-ea"/>
              </a:rPr>
              <a:t>施工单位为江苏富源广建设发展有限公司。</a:t>
            </a:r>
          </a:p>
          <a:p>
            <a:pPr>
              <a:lnSpc>
                <a:spcPct val="150000"/>
              </a:lnSpc>
              <a:spcBef>
                <a:spcPct val="0"/>
              </a:spcBef>
              <a:spcAft>
                <a:spcPct val="0"/>
              </a:spcAft>
            </a:pPr>
            <a:r>
              <a:rPr lang="zh-CN" altLang="en-US" sz="1600" dirty="0">
                <a:ln>
                  <a:noFill/>
                  <a:prstDash val="sysDot"/>
                </a:ln>
                <a:solidFill>
                  <a:schemeClr val="lt1">
                    <a:lumMod val="100000"/>
                  </a:schemeClr>
                </a:solidFill>
                <a:latin typeface="+mn-ea"/>
                <a:cs typeface="+mn-ea"/>
              </a:rPr>
              <a:t>本项目以创建江苏省标化二星级示范工地，太湖杯为创优目标。</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p:txBody>
          <a:bodyPr/>
          <a:lstStyle/>
          <a:p>
            <a:pPr algn="l">
              <a:buClrTx/>
              <a:buSzTx/>
              <a:buFontTx/>
            </a:pPr>
            <a:r>
              <a:rPr lang="zh-CN" altLang="en-US">
                <a:solidFill>
                  <a:schemeClr val="accent1"/>
                </a:solidFill>
                <a:effectLst>
                  <a:outerShdw blurRad="38100" dist="25400" dir="5400000" algn="ctr" rotWithShape="0">
                    <a:srgbClr val="6E747A">
                      <a:alpha val="43000"/>
                    </a:srgbClr>
                  </a:outerShdw>
                </a:effectLst>
              </a:rPr>
              <a:t>1.2参建单位</a:t>
            </a:r>
          </a:p>
        </p:txBody>
      </p:sp>
      <p:sp>
        <p:nvSpPr>
          <p:cNvPr id="30" name="任意多边形: 形状 15"/>
          <p:cNvSpPr/>
          <p:nvPr>
            <p:custDataLst>
              <p:tags r:id="rId3"/>
            </p:custDataLst>
          </p:nvPr>
        </p:nvSpPr>
        <p:spPr>
          <a:xfrm>
            <a:off x="695643" y="4144347"/>
            <a:ext cx="3009442" cy="574074"/>
          </a:xfrm>
          <a:custGeom>
            <a:avLst/>
            <a:gdLst>
              <a:gd name="connsiteX0" fmla="*/ 2586358 w 2586418"/>
              <a:gd name="connsiteY0" fmla="*/ -331 h 574357"/>
              <a:gd name="connsiteX1" fmla="*/ 2586358 w 2586418"/>
              <a:gd name="connsiteY1" fmla="*/ 319423 h 574357"/>
              <a:gd name="connsiteX2" fmla="*/ 2331659 w 2586418"/>
              <a:gd name="connsiteY2" fmla="*/ 574026 h 574357"/>
              <a:gd name="connsiteX3" fmla="*/ -61 w 2586418"/>
              <a:gd name="connsiteY3" fmla="*/ 574026 h 574357"/>
              <a:gd name="connsiteX4" fmla="*/ -61 w 2586418"/>
              <a:gd name="connsiteY4" fmla="*/ 254367 h 574357"/>
              <a:gd name="connsiteX5" fmla="*/ 254638 w 2586418"/>
              <a:gd name="connsiteY5" fmla="*/ -331 h 574357"/>
              <a:gd name="connsiteX6" fmla="*/ 2577880 w 2586418"/>
              <a:gd name="connsiteY6" fmla="*/ 315899 h 574357"/>
              <a:gd name="connsiteX7" fmla="*/ 2577880 w 2586418"/>
              <a:gd name="connsiteY7" fmla="*/ 8146 h 574357"/>
              <a:gd name="connsiteX8" fmla="*/ 258257 w 2586418"/>
              <a:gd name="connsiteY8" fmla="*/ 8146 h 574357"/>
              <a:gd name="connsiteX9" fmla="*/ 8607 w 2586418"/>
              <a:gd name="connsiteY9" fmla="*/ 257796 h 574357"/>
              <a:gd name="connsiteX10" fmla="*/ 8607 w 2586418"/>
              <a:gd name="connsiteY10" fmla="*/ 565549 h 574357"/>
              <a:gd name="connsiteX11" fmla="*/ 2328135 w 2586418"/>
              <a:gd name="connsiteY11" fmla="*/ 565549 h 57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418" h="574357">
                <a:moveTo>
                  <a:pt x="2586358" y="-331"/>
                </a:moveTo>
                <a:lnTo>
                  <a:pt x="2586358" y="319423"/>
                </a:lnTo>
                <a:lnTo>
                  <a:pt x="2331659" y="574026"/>
                </a:lnTo>
                <a:lnTo>
                  <a:pt x="-61" y="574026"/>
                </a:lnTo>
                <a:lnTo>
                  <a:pt x="-61" y="254367"/>
                </a:lnTo>
                <a:lnTo>
                  <a:pt x="254638" y="-331"/>
                </a:lnTo>
                <a:close/>
                <a:moveTo>
                  <a:pt x="2577880" y="315899"/>
                </a:moveTo>
                <a:lnTo>
                  <a:pt x="2577880" y="8146"/>
                </a:lnTo>
                <a:lnTo>
                  <a:pt x="258257" y="8146"/>
                </a:lnTo>
                <a:lnTo>
                  <a:pt x="8607" y="257796"/>
                </a:lnTo>
                <a:lnTo>
                  <a:pt x="8607" y="565549"/>
                </a:lnTo>
                <a:lnTo>
                  <a:pt x="2328135" y="565549"/>
                </a:lnTo>
                <a:close/>
              </a:path>
            </a:pathLst>
          </a:custGeom>
          <a:gradFill>
            <a:gsLst>
              <a:gs pos="0">
                <a:schemeClr val="bg1">
                  <a:alpha val="0"/>
                </a:schemeClr>
              </a:gs>
              <a:gs pos="100000">
                <a:schemeClr val="accent1">
                  <a:alpha val="10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95" tIns="0" rIns="0" bIns="0" numCol="1" spcCol="0" rtlCol="0" fromWordArt="0" anchor="ctr" anchorCtr="0" forceAA="0" compatLnSpc="1">
            <a:noAutofit/>
          </a:bodyPr>
          <a:lstStyle/>
          <a:p>
            <a:pPr lvl="0" algn="l">
              <a:buClrTx/>
              <a:buSzTx/>
              <a:buFontTx/>
            </a:pPr>
            <a:endParaRPr lang="zh-CN" altLang="en-US" sz="2000" b="1" dirty="0">
              <a:solidFill>
                <a:schemeClr val="tx1">
                  <a:lumMod val="85000"/>
                  <a:lumOff val="15000"/>
                </a:schemeClr>
              </a:solidFill>
              <a:latin typeface="+mn-ea"/>
              <a:cs typeface="+mn-ea"/>
              <a:sym typeface="+mn-ea"/>
            </a:endParaRPr>
          </a:p>
        </p:txBody>
      </p:sp>
      <p:sp>
        <p:nvSpPr>
          <p:cNvPr id="31" name="任意多边形: 形状 16"/>
          <p:cNvSpPr/>
          <p:nvPr>
            <p:custDataLst>
              <p:tags r:id="rId4"/>
            </p:custDataLst>
          </p:nvPr>
        </p:nvSpPr>
        <p:spPr>
          <a:xfrm>
            <a:off x="748986" y="4190070"/>
            <a:ext cx="2902756" cy="482628"/>
          </a:xfrm>
          <a:custGeom>
            <a:avLst/>
            <a:gdLst>
              <a:gd name="connsiteX0" fmla="*/ 2494693 w 2494692"/>
              <a:gd name="connsiteY0" fmla="*/ 0 h 482917"/>
              <a:gd name="connsiteX1" fmla="*/ 2494693 w 2494692"/>
              <a:gd name="connsiteY1" fmla="*/ 254984 h 482917"/>
              <a:gd name="connsiteX2" fmla="*/ 2266855 w 2494692"/>
              <a:gd name="connsiteY2" fmla="*/ 482918 h 482917"/>
              <a:gd name="connsiteX3" fmla="*/ 0 w 2494692"/>
              <a:gd name="connsiteY3" fmla="*/ 482918 h 482917"/>
              <a:gd name="connsiteX4" fmla="*/ 0 w 2494692"/>
              <a:gd name="connsiteY4" fmla="*/ 227838 h 482917"/>
              <a:gd name="connsiteX5" fmla="*/ 227838 w 2494692"/>
              <a:gd name="connsiteY5" fmla="*/ 0 h 482917"/>
              <a:gd name="connsiteX6" fmla="*/ 2494693 w 2494692"/>
              <a:gd name="connsiteY6" fmla="*/ 0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692" h="482917">
                <a:moveTo>
                  <a:pt x="2494693" y="0"/>
                </a:moveTo>
                <a:lnTo>
                  <a:pt x="2494693" y="254984"/>
                </a:lnTo>
                <a:lnTo>
                  <a:pt x="2266855" y="482918"/>
                </a:lnTo>
                <a:lnTo>
                  <a:pt x="0" y="482918"/>
                </a:lnTo>
                <a:lnTo>
                  <a:pt x="0" y="227838"/>
                </a:lnTo>
                <a:lnTo>
                  <a:pt x="227838" y="0"/>
                </a:lnTo>
                <a:lnTo>
                  <a:pt x="2494693" y="0"/>
                </a:lnTo>
                <a:close/>
              </a:path>
            </a:pathLst>
          </a:custGeom>
          <a:gradFill>
            <a:gsLst>
              <a:gs pos="0">
                <a:schemeClr val="bg1">
                  <a:alpha val="0"/>
                </a:schemeClr>
              </a:gs>
              <a:gs pos="100000">
                <a:schemeClr val="accent1">
                  <a:alpha val="36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95" tIns="0" rIns="0" bIns="0" numCol="1" spcCol="0" rtlCol="0" fromWordArt="0" anchor="ctr" anchorCtr="0" forceAA="0" compatLnSpc="1">
            <a:noAutofit/>
          </a:bodyPr>
          <a:lstStyle/>
          <a:p>
            <a:pPr lvl="0" algn="l">
              <a:buClrTx/>
              <a:buSzTx/>
              <a:buFontTx/>
            </a:pPr>
            <a:r>
              <a:rPr lang="zh-CN" altLang="en-US" sz="2000" b="1" dirty="0">
                <a:solidFill>
                  <a:schemeClr val="accent1"/>
                </a:solidFill>
                <a:latin typeface="+mn-ea"/>
                <a:cs typeface="+mn-ea"/>
                <a:sym typeface="+mn-ea"/>
              </a:rPr>
              <a:t>施工单位</a:t>
            </a:r>
          </a:p>
        </p:txBody>
      </p:sp>
      <p:sp>
        <p:nvSpPr>
          <p:cNvPr id="32" name="任意多边形: 形状 20"/>
          <p:cNvSpPr/>
          <p:nvPr>
            <p:custDataLst>
              <p:tags r:id="rId5"/>
            </p:custDataLst>
          </p:nvPr>
        </p:nvSpPr>
        <p:spPr>
          <a:xfrm>
            <a:off x="999825" y="4076398"/>
            <a:ext cx="1482177" cy="36197"/>
          </a:xfrm>
          <a:custGeom>
            <a:avLst/>
            <a:gdLst>
              <a:gd name="connsiteX0" fmla="*/ 1394174 w 1482280"/>
              <a:gd name="connsiteY0" fmla="*/ 0 h 54007"/>
              <a:gd name="connsiteX1" fmla="*/ 1428369 w 1482280"/>
              <a:gd name="connsiteY1" fmla="*/ 0 h 54007"/>
              <a:gd name="connsiteX2" fmla="*/ 1482280 w 1482280"/>
              <a:gd name="connsiteY2" fmla="*/ 54007 h 54007"/>
              <a:gd name="connsiteX3" fmla="*/ 1448181 w 1482280"/>
              <a:gd name="connsiteY3" fmla="*/ 54007 h 54007"/>
              <a:gd name="connsiteX4" fmla="*/ 1338739 w 1482280"/>
              <a:gd name="connsiteY4" fmla="*/ 0 h 54007"/>
              <a:gd name="connsiteX5" fmla="*/ 1372839 w 1482280"/>
              <a:gd name="connsiteY5" fmla="*/ 0 h 54007"/>
              <a:gd name="connsiteX6" fmla="*/ 1426845 w 1482280"/>
              <a:gd name="connsiteY6" fmla="*/ 54007 h 54007"/>
              <a:gd name="connsiteX7" fmla="*/ 1392650 w 1482280"/>
              <a:gd name="connsiteY7" fmla="*/ 54007 h 54007"/>
              <a:gd name="connsiteX8" fmla="*/ 1283208 w 1482280"/>
              <a:gd name="connsiteY8" fmla="*/ 0 h 54007"/>
              <a:gd name="connsiteX9" fmla="*/ 1317403 w 1482280"/>
              <a:gd name="connsiteY9" fmla="*/ 0 h 54007"/>
              <a:gd name="connsiteX10" fmla="*/ 1371409 w 1482280"/>
              <a:gd name="connsiteY10" fmla="*/ 54007 h 54007"/>
              <a:gd name="connsiteX11" fmla="*/ 1337215 w 1482280"/>
              <a:gd name="connsiteY11" fmla="*/ 54007 h 54007"/>
              <a:gd name="connsiteX12" fmla="*/ 1227773 w 1482280"/>
              <a:gd name="connsiteY12" fmla="*/ 0 h 54007"/>
              <a:gd name="connsiteX13" fmla="*/ 1261968 w 1482280"/>
              <a:gd name="connsiteY13" fmla="*/ 0 h 54007"/>
              <a:gd name="connsiteX14" fmla="*/ 1315879 w 1482280"/>
              <a:gd name="connsiteY14" fmla="*/ 54007 h 54007"/>
              <a:gd name="connsiteX15" fmla="*/ 1281780 w 1482280"/>
              <a:gd name="connsiteY15" fmla="*/ 54007 h 54007"/>
              <a:gd name="connsiteX16" fmla="*/ 1172337 w 1482280"/>
              <a:gd name="connsiteY16" fmla="*/ 0 h 54007"/>
              <a:gd name="connsiteX17" fmla="*/ 1206437 w 1482280"/>
              <a:gd name="connsiteY17" fmla="*/ 0 h 54007"/>
              <a:gd name="connsiteX18" fmla="*/ 1260443 w 1482280"/>
              <a:gd name="connsiteY18" fmla="*/ 54007 h 54007"/>
              <a:gd name="connsiteX19" fmla="*/ 1226249 w 1482280"/>
              <a:gd name="connsiteY19" fmla="*/ 54007 h 54007"/>
              <a:gd name="connsiteX20" fmla="*/ 1116807 w 1482280"/>
              <a:gd name="connsiteY20" fmla="*/ 0 h 54007"/>
              <a:gd name="connsiteX21" fmla="*/ 1151002 w 1482280"/>
              <a:gd name="connsiteY21" fmla="*/ 0 h 54007"/>
              <a:gd name="connsiteX22" fmla="*/ 1205008 w 1482280"/>
              <a:gd name="connsiteY22" fmla="*/ 54007 h 54007"/>
              <a:gd name="connsiteX23" fmla="*/ 1170814 w 1482280"/>
              <a:gd name="connsiteY23" fmla="*/ 54007 h 54007"/>
              <a:gd name="connsiteX24" fmla="*/ 1061371 w 1482280"/>
              <a:gd name="connsiteY24" fmla="*/ 0 h 54007"/>
              <a:gd name="connsiteX25" fmla="*/ 1095566 w 1482280"/>
              <a:gd name="connsiteY25" fmla="*/ 0 h 54007"/>
              <a:gd name="connsiteX26" fmla="*/ 1149477 w 1482280"/>
              <a:gd name="connsiteY26" fmla="*/ 54007 h 54007"/>
              <a:gd name="connsiteX27" fmla="*/ 1115378 w 1482280"/>
              <a:gd name="connsiteY27" fmla="*/ 54007 h 54007"/>
              <a:gd name="connsiteX28" fmla="*/ 1005936 w 1482280"/>
              <a:gd name="connsiteY28" fmla="*/ 0 h 54007"/>
              <a:gd name="connsiteX29" fmla="*/ 1040036 w 1482280"/>
              <a:gd name="connsiteY29" fmla="*/ 0 h 54007"/>
              <a:gd name="connsiteX30" fmla="*/ 1094042 w 1482280"/>
              <a:gd name="connsiteY30" fmla="*/ 54007 h 54007"/>
              <a:gd name="connsiteX31" fmla="*/ 1059848 w 1482280"/>
              <a:gd name="connsiteY31" fmla="*/ 54007 h 54007"/>
              <a:gd name="connsiteX32" fmla="*/ 357664 w 1482280"/>
              <a:gd name="connsiteY32" fmla="*/ 0 h 54007"/>
              <a:gd name="connsiteX33" fmla="*/ 990219 w 1482280"/>
              <a:gd name="connsiteY33" fmla="*/ 0 h 54007"/>
              <a:gd name="connsiteX34" fmla="*/ 1042416 w 1482280"/>
              <a:gd name="connsiteY34" fmla="*/ 52197 h 54007"/>
              <a:gd name="connsiteX35" fmla="*/ 0 w 1482280"/>
              <a:gd name="connsiteY35" fmla="*/ 52197 h 54007"/>
              <a:gd name="connsiteX36" fmla="*/ 0 w 1482280"/>
              <a:gd name="connsiteY36" fmla="*/ 26003 h 54007"/>
              <a:gd name="connsiteX37" fmla="*/ 357664 w 1482280"/>
              <a:gd name="connsiteY37" fmla="*/ 26003 h 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2280" h="54007">
                <a:moveTo>
                  <a:pt x="1394174" y="0"/>
                </a:moveTo>
                <a:lnTo>
                  <a:pt x="1428369" y="0"/>
                </a:lnTo>
                <a:lnTo>
                  <a:pt x="1482280" y="54007"/>
                </a:lnTo>
                <a:lnTo>
                  <a:pt x="1448181" y="54007"/>
                </a:lnTo>
                <a:close/>
                <a:moveTo>
                  <a:pt x="1338739" y="0"/>
                </a:moveTo>
                <a:lnTo>
                  <a:pt x="1372839" y="0"/>
                </a:lnTo>
                <a:lnTo>
                  <a:pt x="1426845" y="54007"/>
                </a:lnTo>
                <a:lnTo>
                  <a:pt x="1392650" y="54007"/>
                </a:lnTo>
                <a:close/>
                <a:moveTo>
                  <a:pt x="1283208" y="0"/>
                </a:moveTo>
                <a:lnTo>
                  <a:pt x="1317403" y="0"/>
                </a:lnTo>
                <a:lnTo>
                  <a:pt x="1371409" y="54007"/>
                </a:lnTo>
                <a:lnTo>
                  <a:pt x="1337215" y="54007"/>
                </a:lnTo>
                <a:close/>
                <a:moveTo>
                  <a:pt x="1227773" y="0"/>
                </a:moveTo>
                <a:lnTo>
                  <a:pt x="1261968" y="0"/>
                </a:lnTo>
                <a:lnTo>
                  <a:pt x="1315879" y="54007"/>
                </a:lnTo>
                <a:lnTo>
                  <a:pt x="1281780" y="54007"/>
                </a:lnTo>
                <a:close/>
                <a:moveTo>
                  <a:pt x="1172337" y="0"/>
                </a:moveTo>
                <a:lnTo>
                  <a:pt x="1206437" y="0"/>
                </a:lnTo>
                <a:lnTo>
                  <a:pt x="1260443" y="54007"/>
                </a:lnTo>
                <a:lnTo>
                  <a:pt x="1226249" y="54007"/>
                </a:lnTo>
                <a:close/>
                <a:moveTo>
                  <a:pt x="1116807" y="0"/>
                </a:moveTo>
                <a:lnTo>
                  <a:pt x="1151002" y="0"/>
                </a:lnTo>
                <a:lnTo>
                  <a:pt x="1205008" y="54007"/>
                </a:lnTo>
                <a:lnTo>
                  <a:pt x="1170814" y="54007"/>
                </a:lnTo>
                <a:close/>
                <a:moveTo>
                  <a:pt x="1061371" y="0"/>
                </a:moveTo>
                <a:lnTo>
                  <a:pt x="1095566" y="0"/>
                </a:lnTo>
                <a:lnTo>
                  <a:pt x="1149477" y="54007"/>
                </a:lnTo>
                <a:lnTo>
                  <a:pt x="1115378" y="54007"/>
                </a:lnTo>
                <a:close/>
                <a:moveTo>
                  <a:pt x="1005936" y="0"/>
                </a:moveTo>
                <a:lnTo>
                  <a:pt x="1040036" y="0"/>
                </a:lnTo>
                <a:lnTo>
                  <a:pt x="1094042" y="54007"/>
                </a:lnTo>
                <a:lnTo>
                  <a:pt x="1059848" y="54007"/>
                </a:lnTo>
                <a:close/>
                <a:moveTo>
                  <a:pt x="357664" y="0"/>
                </a:moveTo>
                <a:lnTo>
                  <a:pt x="990219" y="0"/>
                </a:lnTo>
                <a:lnTo>
                  <a:pt x="1042416" y="52197"/>
                </a:lnTo>
                <a:lnTo>
                  <a:pt x="0" y="52197"/>
                </a:lnTo>
                <a:lnTo>
                  <a:pt x="0" y="26003"/>
                </a:lnTo>
                <a:lnTo>
                  <a:pt x="357664" y="26003"/>
                </a:lnTo>
                <a:close/>
              </a:path>
            </a:pathLst>
          </a:custGeom>
          <a:gradFill>
            <a:gsLst>
              <a:gs pos="100000">
                <a:schemeClr val="accent1">
                  <a:alpha val="4000"/>
                </a:schemeClr>
              </a:gs>
              <a:gs pos="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endParaRPr lang="zh-CN" altLang="en-US" sz="2000" b="1" dirty="0">
              <a:solidFill>
                <a:schemeClr val="tx1">
                  <a:lumMod val="85000"/>
                  <a:lumOff val="15000"/>
                </a:schemeClr>
              </a:solidFill>
              <a:latin typeface="+mn-ea"/>
              <a:cs typeface="+mn-ea"/>
              <a:sym typeface="+mn-ea"/>
            </a:endParaRPr>
          </a:p>
        </p:txBody>
      </p:sp>
      <p:sp>
        <p:nvSpPr>
          <p:cNvPr id="109" name="任意多边形: 形状 15"/>
          <p:cNvSpPr/>
          <p:nvPr>
            <p:custDataLst>
              <p:tags r:id="rId6"/>
            </p:custDataLst>
          </p:nvPr>
        </p:nvSpPr>
        <p:spPr>
          <a:xfrm>
            <a:off x="695643" y="1540694"/>
            <a:ext cx="3009442" cy="574074"/>
          </a:xfrm>
          <a:custGeom>
            <a:avLst/>
            <a:gdLst>
              <a:gd name="connsiteX0" fmla="*/ 2586358 w 2586418"/>
              <a:gd name="connsiteY0" fmla="*/ -331 h 574357"/>
              <a:gd name="connsiteX1" fmla="*/ 2586358 w 2586418"/>
              <a:gd name="connsiteY1" fmla="*/ 319423 h 574357"/>
              <a:gd name="connsiteX2" fmla="*/ 2331659 w 2586418"/>
              <a:gd name="connsiteY2" fmla="*/ 574026 h 574357"/>
              <a:gd name="connsiteX3" fmla="*/ -61 w 2586418"/>
              <a:gd name="connsiteY3" fmla="*/ 574026 h 574357"/>
              <a:gd name="connsiteX4" fmla="*/ -61 w 2586418"/>
              <a:gd name="connsiteY4" fmla="*/ 254367 h 574357"/>
              <a:gd name="connsiteX5" fmla="*/ 254638 w 2586418"/>
              <a:gd name="connsiteY5" fmla="*/ -331 h 574357"/>
              <a:gd name="connsiteX6" fmla="*/ 2577880 w 2586418"/>
              <a:gd name="connsiteY6" fmla="*/ 315899 h 574357"/>
              <a:gd name="connsiteX7" fmla="*/ 2577880 w 2586418"/>
              <a:gd name="connsiteY7" fmla="*/ 8146 h 574357"/>
              <a:gd name="connsiteX8" fmla="*/ 258257 w 2586418"/>
              <a:gd name="connsiteY8" fmla="*/ 8146 h 574357"/>
              <a:gd name="connsiteX9" fmla="*/ 8607 w 2586418"/>
              <a:gd name="connsiteY9" fmla="*/ 257796 h 574357"/>
              <a:gd name="connsiteX10" fmla="*/ 8607 w 2586418"/>
              <a:gd name="connsiteY10" fmla="*/ 565549 h 574357"/>
              <a:gd name="connsiteX11" fmla="*/ 2328135 w 2586418"/>
              <a:gd name="connsiteY11" fmla="*/ 565549 h 57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418" h="574357">
                <a:moveTo>
                  <a:pt x="2586358" y="-331"/>
                </a:moveTo>
                <a:lnTo>
                  <a:pt x="2586358" y="319423"/>
                </a:lnTo>
                <a:lnTo>
                  <a:pt x="2331659" y="574026"/>
                </a:lnTo>
                <a:lnTo>
                  <a:pt x="-61" y="574026"/>
                </a:lnTo>
                <a:lnTo>
                  <a:pt x="-61" y="254367"/>
                </a:lnTo>
                <a:lnTo>
                  <a:pt x="254638" y="-331"/>
                </a:lnTo>
                <a:close/>
                <a:moveTo>
                  <a:pt x="2577880" y="315899"/>
                </a:moveTo>
                <a:lnTo>
                  <a:pt x="2577880" y="8146"/>
                </a:lnTo>
                <a:lnTo>
                  <a:pt x="258257" y="8146"/>
                </a:lnTo>
                <a:lnTo>
                  <a:pt x="8607" y="257796"/>
                </a:lnTo>
                <a:lnTo>
                  <a:pt x="8607" y="565549"/>
                </a:lnTo>
                <a:lnTo>
                  <a:pt x="2328135" y="565549"/>
                </a:lnTo>
                <a:close/>
              </a:path>
            </a:pathLst>
          </a:custGeom>
          <a:gradFill>
            <a:gsLst>
              <a:gs pos="0">
                <a:schemeClr val="bg1">
                  <a:alpha val="0"/>
                </a:schemeClr>
              </a:gs>
              <a:gs pos="100000">
                <a:schemeClr val="accent1">
                  <a:alpha val="10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95" tIns="0" rIns="0" bIns="0" numCol="1" spcCol="0" rtlCol="0" fromWordArt="0" anchor="ctr" anchorCtr="0" forceAA="0" compatLnSpc="1">
            <a:noAutofit/>
          </a:bodyPr>
          <a:lstStyle/>
          <a:p>
            <a:pPr lvl="0" algn="l">
              <a:buClrTx/>
              <a:buSzTx/>
              <a:buFontTx/>
            </a:pPr>
            <a:endParaRPr lang="zh-CN" altLang="en-US" sz="2000" b="1" dirty="0">
              <a:solidFill>
                <a:schemeClr val="tx1">
                  <a:lumMod val="85000"/>
                  <a:lumOff val="15000"/>
                </a:schemeClr>
              </a:solidFill>
              <a:latin typeface="+mn-ea"/>
              <a:cs typeface="+mn-ea"/>
              <a:sym typeface="+mn-ea"/>
            </a:endParaRPr>
          </a:p>
        </p:txBody>
      </p:sp>
      <p:sp>
        <p:nvSpPr>
          <p:cNvPr id="110" name="任意多边形: 形状 16"/>
          <p:cNvSpPr/>
          <p:nvPr>
            <p:custDataLst>
              <p:tags r:id="rId7"/>
            </p:custDataLst>
          </p:nvPr>
        </p:nvSpPr>
        <p:spPr>
          <a:xfrm>
            <a:off x="748986" y="1586417"/>
            <a:ext cx="2902756" cy="482628"/>
          </a:xfrm>
          <a:custGeom>
            <a:avLst/>
            <a:gdLst>
              <a:gd name="connsiteX0" fmla="*/ 2494693 w 2494692"/>
              <a:gd name="connsiteY0" fmla="*/ 0 h 482917"/>
              <a:gd name="connsiteX1" fmla="*/ 2494693 w 2494692"/>
              <a:gd name="connsiteY1" fmla="*/ 254984 h 482917"/>
              <a:gd name="connsiteX2" fmla="*/ 2266855 w 2494692"/>
              <a:gd name="connsiteY2" fmla="*/ 482918 h 482917"/>
              <a:gd name="connsiteX3" fmla="*/ 0 w 2494692"/>
              <a:gd name="connsiteY3" fmla="*/ 482918 h 482917"/>
              <a:gd name="connsiteX4" fmla="*/ 0 w 2494692"/>
              <a:gd name="connsiteY4" fmla="*/ 227838 h 482917"/>
              <a:gd name="connsiteX5" fmla="*/ 227838 w 2494692"/>
              <a:gd name="connsiteY5" fmla="*/ 0 h 482917"/>
              <a:gd name="connsiteX6" fmla="*/ 2494693 w 2494692"/>
              <a:gd name="connsiteY6" fmla="*/ 0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692" h="482917">
                <a:moveTo>
                  <a:pt x="2494693" y="0"/>
                </a:moveTo>
                <a:lnTo>
                  <a:pt x="2494693" y="254984"/>
                </a:lnTo>
                <a:lnTo>
                  <a:pt x="2266855" y="482918"/>
                </a:lnTo>
                <a:lnTo>
                  <a:pt x="0" y="482918"/>
                </a:lnTo>
                <a:lnTo>
                  <a:pt x="0" y="227838"/>
                </a:lnTo>
                <a:lnTo>
                  <a:pt x="227838" y="0"/>
                </a:lnTo>
                <a:lnTo>
                  <a:pt x="2494693" y="0"/>
                </a:lnTo>
                <a:close/>
              </a:path>
            </a:pathLst>
          </a:custGeom>
          <a:gradFill>
            <a:gsLst>
              <a:gs pos="0">
                <a:schemeClr val="bg1">
                  <a:alpha val="0"/>
                </a:schemeClr>
              </a:gs>
              <a:gs pos="100000">
                <a:schemeClr val="accent1">
                  <a:alpha val="36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95" tIns="0" rIns="0" bIns="0" numCol="1" spcCol="0" rtlCol="0" fromWordArt="0" anchor="ctr" anchorCtr="0" forceAA="0" compatLnSpc="1">
            <a:noAutofit/>
          </a:bodyPr>
          <a:lstStyle/>
          <a:p>
            <a:pPr lvl="0" algn="l">
              <a:buClrTx/>
              <a:buSzTx/>
              <a:buFontTx/>
            </a:pPr>
            <a:r>
              <a:rPr lang="zh-CN" altLang="en-US" sz="2000" b="1" dirty="0">
                <a:solidFill>
                  <a:schemeClr val="accent1"/>
                </a:solidFill>
                <a:latin typeface="+mn-ea"/>
                <a:cs typeface="+mn-ea"/>
                <a:sym typeface="+mn-ea"/>
              </a:rPr>
              <a:t>建设单位</a:t>
            </a:r>
          </a:p>
        </p:txBody>
      </p:sp>
      <p:sp>
        <p:nvSpPr>
          <p:cNvPr id="111" name="任意多边形: 形状 20"/>
          <p:cNvSpPr/>
          <p:nvPr>
            <p:custDataLst>
              <p:tags r:id="rId8"/>
            </p:custDataLst>
          </p:nvPr>
        </p:nvSpPr>
        <p:spPr>
          <a:xfrm>
            <a:off x="999825" y="1472745"/>
            <a:ext cx="1482177" cy="36197"/>
          </a:xfrm>
          <a:custGeom>
            <a:avLst/>
            <a:gdLst>
              <a:gd name="connsiteX0" fmla="*/ 1394174 w 1482280"/>
              <a:gd name="connsiteY0" fmla="*/ 0 h 54007"/>
              <a:gd name="connsiteX1" fmla="*/ 1428369 w 1482280"/>
              <a:gd name="connsiteY1" fmla="*/ 0 h 54007"/>
              <a:gd name="connsiteX2" fmla="*/ 1482280 w 1482280"/>
              <a:gd name="connsiteY2" fmla="*/ 54007 h 54007"/>
              <a:gd name="connsiteX3" fmla="*/ 1448181 w 1482280"/>
              <a:gd name="connsiteY3" fmla="*/ 54007 h 54007"/>
              <a:gd name="connsiteX4" fmla="*/ 1338739 w 1482280"/>
              <a:gd name="connsiteY4" fmla="*/ 0 h 54007"/>
              <a:gd name="connsiteX5" fmla="*/ 1372839 w 1482280"/>
              <a:gd name="connsiteY5" fmla="*/ 0 h 54007"/>
              <a:gd name="connsiteX6" fmla="*/ 1426845 w 1482280"/>
              <a:gd name="connsiteY6" fmla="*/ 54007 h 54007"/>
              <a:gd name="connsiteX7" fmla="*/ 1392650 w 1482280"/>
              <a:gd name="connsiteY7" fmla="*/ 54007 h 54007"/>
              <a:gd name="connsiteX8" fmla="*/ 1283208 w 1482280"/>
              <a:gd name="connsiteY8" fmla="*/ 0 h 54007"/>
              <a:gd name="connsiteX9" fmla="*/ 1317403 w 1482280"/>
              <a:gd name="connsiteY9" fmla="*/ 0 h 54007"/>
              <a:gd name="connsiteX10" fmla="*/ 1371409 w 1482280"/>
              <a:gd name="connsiteY10" fmla="*/ 54007 h 54007"/>
              <a:gd name="connsiteX11" fmla="*/ 1337215 w 1482280"/>
              <a:gd name="connsiteY11" fmla="*/ 54007 h 54007"/>
              <a:gd name="connsiteX12" fmla="*/ 1227773 w 1482280"/>
              <a:gd name="connsiteY12" fmla="*/ 0 h 54007"/>
              <a:gd name="connsiteX13" fmla="*/ 1261968 w 1482280"/>
              <a:gd name="connsiteY13" fmla="*/ 0 h 54007"/>
              <a:gd name="connsiteX14" fmla="*/ 1315879 w 1482280"/>
              <a:gd name="connsiteY14" fmla="*/ 54007 h 54007"/>
              <a:gd name="connsiteX15" fmla="*/ 1281780 w 1482280"/>
              <a:gd name="connsiteY15" fmla="*/ 54007 h 54007"/>
              <a:gd name="connsiteX16" fmla="*/ 1172337 w 1482280"/>
              <a:gd name="connsiteY16" fmla="*/ 0 h 54007"/>
              <a:gd name="connsiteX17" fmla="*/ 1206437 w 1482280"/>
              <a:gd name="connsiteY17" fmla="*/ 0 h 54007"/>
              <a:gd name="connsiteX18" fmla="*/ 1260443 w 1482280"/>
              <a:gd name="connsiteY18" fmla="*/ 54007 h 54007"/>
              <a:gd name="connsiteX19" fmla="*/ 1226249 w 1482280"/>
              <a:gd name="connsiteY19" fmla="*/ 54007 h 54007"/>
              <a:gd name="connsiteX20" fmla="*/ 1116807 w 1482280"/>
              <a:gd name="connsiteY20" fmla="*/ 0 h 54007"/>
              <a:gd name="connsiteX21" fmla="*/ 1151002 w 1482280"/>
              <a:gd name="connsiteY21" fmla="*/ 0 h 54007"/>
              <a:gd name="connsiteX22" fmla="*/ 1205008 w 1482280"/>
              <a:gd name="connsiteY22" fmla="*/ 54007 h 54007"/>
              <a:gd name="connsiteX23" fmla="*/ 1170814 w 1482280"/>
              <a:gd name="connsiteY23" fmla="*/ 54007 h 54007"/>
              <a:gd name="connsiteX24" fmla="*/ 1061371 w 1482280"/>
              <a:gd name="connsiteY24" fmla="*/ 0 h 54007"/>
              <a:gd name="connsiteX25" fmla="*/ 1095566 w 1482280"/>
              <a:gd name="connsiteY25" fmla="*/ 0 h 54007"/>
              <a:gd name="connsiteX26" fmla="*/ 1149477 w 1482280"/>
              <a:gd name="connsiteY26" fmla="*/ 54007 h 54007"/>
              <a:gd name="connsiteX27" fmla="*/ 1115378 w 1482280"/>
              <a:gd name="connsiteY27" fmla="*/ 54007 h 54007"/>
              <a:gd name="connsiteX28" fmla="*/ 1005936 w 1482280"/>
              <a:gd name="connsiteY28" fmla="*/ 0 h 54007"/>
              <a:gd name="connsiteX29" fmla="*/ 1040036 w 1482280"/>
              <a:gd name="connsiteY29" fmla="*/ 0 h 54007"/>
              <a:gd name="connsiteX30" fmla="*/ 1094042 w 1482280"/>
              <a:gd name="connsiteY30" fmla="*/ 54007 h 54007"/>
              <a:gd name="connsiteX31" fmla="*/ 1059848 w 1482280"/>
              <a:gd name="connsiteY31" fmla="*/ 54007 h 54007"/>
              <a:gd name="connsiteX32" fmla="*/ 357664 w 1482280"/>
              <a:gd name="connsiteY32" fmla="*/ 0 h 54007"/>
              <a:gd name="connsiteX33" fmla="*/ 990219 w 1482280"/>
              <a:gd name="connsiteY33" fmla="*/ 0 h 54007"/>
              <a:gd name="connsiteX34" fmla="*/ 1042416 w 1482280"/>
              <a:gd name="connsiteY34" fmla="*/ 52197 h 54007"/>
              <a:gd name="connsiteX35" fmla="*/ 0 w 1482280"/>
              <a:gd name="connsiteY35" fmla="*/ 52197 h 54007"/>
              <a:gd name="connsiteX36" fmla="*/ 0 w 1482280"/>
              <a:gd name="connsiteY36" fmla="*/ 26003 h 54007"/>
              <a:gd name="connsiteX37" fmla="*/ 357664 w 1482280"/>
              <a:gd name="connsiteY37" fmla="*/ 26003 h 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2280" h="54007">
                <a:moveTo>
                  <a:pt x="1394174" y="0"/>
                </a:moveTo>
                <a:lnTo>
                  <a:pt x="1428369" y="0"/>
                </a:lnTo>
                <a:lnTo>
                  <a:pt x="1482280" y="54007"/>
                </a:lnTo>
                <a:lnTo>
                  <a:pt x="1448181" y="54007"/>
                </a:lnTo>
                <a:close/>
                <a:moveTo>
                  <a:pt x="1338739" y="0"/>
                </a:moveTo>
                <a:lnTo>
                  <a:pt x="1372839" y="0"/>
                </a:lnTo>
                <a:lnTo>
                  <a:pt x="1426845" y="54007"/>
                </a:lnTo>
                <a:lnTo>
                  <a:pt x="1392650" y="54007"/>
                </a:lnTo>
                <a:close/>
                <a:moveTo>
                  <a:pt x="1283208" y="0"/>
                </a:moveTo>
                <a:lnTo>
                  <a:pt x="1317403" y="0"/>
                </a:lnTo>
                <a:lnTo>
                  <a:pt x="1371409" y="54007"/>
                </a:lnTo>
                <a:lnTo>
                  <a:pt x="1337215" y="54007"/>
                </a:lnTo>
                <a:close/>
                <a:moveTo>
                  <a:pt x="1227773" y="0"/>
                </a:moveTo>
                <a:lnTo>
                  <a:pt x="1261968" y="0"/>
                </a:lnTo>
                <a:lnTo>
                  <a:pt x="1315879" y="54007"/>
                </a:lnTo>
                <a:lnTo>
                  <a:pt x="1281780" y="54007"/>
                </a:lnTo>
                <a:close/>
                <a:moveTo>
                  <a:pt x="1172337" y="0"/>
                </a:moveTo>
                <a:lnTo>
                  <a:pt x="1206437" y="0"/>
                </a:lnTo>
                <a:lnTo>
                  <a:pt x="1260443" y="54007"/>
                </a:lnTo>
                <a:lnTo>
                  <a:pt x="1226249" y="54007"/>
                </a:lnTo>
                <a:close/>
                <a:moveTo>
                  <a:pt x="1116807" y="0"/>
                </a:moveTo>
                <a:lnTo>
                  <a:pt x="1151002" y="0"/>
                </a:lnTo>
                <a:lnTo>
                  <a:pt x="1205008" y="54007"/>
                </a:lnTo>
                <a:lnTo>
                  <a:pt x="1170814" y="54007"/>
                </a:lnTo>
                <a:close/>
                <a:moveTo>
                  <a:pt x="1061371" y="0"/>
                </a:moveTo>
                <a:lnTo>
                  <a:pt x="1095566" y="0"/>
                </a:lnTo>
                <a:lnTo>
                  <a:pt x="1149477" y="54007"/>
                </a:lnTo>
                <a:lnTo>
                  <a:pt x="1115378" y="54007"/>
                </a:lnTo>
                <a:close/>
                <a:moveTo>
                  <a:pt x="1005936" y="0"/>
                </a:moveTo>
                <a:lnTo>
                  <a:pt x="1040036" y="0"/>
                </a:lnTo>
                <a:lnTo>
                  <a:pt x="1094042" y="54007"/>
                </a:lnTo>
                <a:lnTo>
                  <a:pt x="1059848" y="54007"/>
                </a:lnTo>
                <a:close/>
                <a:moveTo>
                  <a:pt x="357664" y="0"/>
                </a:moveTo>
                <a:lnTo>
                  <a:pt x="990219" y="0"/>
                </a:lnTo>
                <a:lnTo>
                  <a:pt x="1042416" y="52197"/>
                </a:lnTo>
                <a:lnTo>
                  <a:pt x="0" y="52197"/>
                </a:lnTo>
                <a:lnTo>
                  <a:pt x="0" y="26003"/>
                </a:lnTo>
                <a:lnTo>
                  <a:pt x="357664" y="26003"/>
                </a:lnTo>
                <a:close/>
              </a:path>
            </a:pathLst>
          </a:custGeom>
          <a:gradFill>
            <a:gsLst>
              <a:gs pos="100000">
                <a:schemeClr val="accent1">
                  <a:alpha val="4000"/>
                </a:schemeClr>
              </a:gs>
              <a:gs pos="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endParaRPr lang="zh-CN" altLang="en-US" sz="2000" b="1" dirty="0">
              <a:solidFill>
                <a:schemeClr val="tx1">
                  <a:lumMod val="85000"/>
                  <a:lumOff val="15000"/>
                </a:schemeClr>
              </a:solidFill>
              <a:latin typeface="+mn-ea"/>
              <a:cs typeface="+mn-ea"/>
              <a:sym typeface="+mn-ea"/>
            </a:endParaRPr>
          </a:p>
        </p:txBody>
      </p:sp>
      <p:sp>
        <p:nvSpPr>
          <p:cNvPr id="2" name="矩形 1"/>
          <p:cNvSpPr/>
          <p:nvPr>
            <p:custDataLst>
              <p:tags r:id="rId9"/>
            </p:custDataLst>
          </p:nvPr>
        </p:nvSpPr>
        <p:spPr>
          <a:xfrm>
            <a:off x="984250" y="2157095"/>
            <a:ext cx="2877185" cy="139319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a:solidFill>
                  <a:schemeClr val="tx1">
                    <a:lumMod val="85000"/>
                    <a:lumOff val="15000"/>
                  </a:schemeClr>
                </a:solidFill>
                <a:latin typeface="+mn-ea"/>
                <a:cs typeface="+mn-ea"/>
                <a:sym typeface="+mn-ea"/>
              </a:rPr>
              <a:t>无锡旅游商贸高等职业技术学校</a:t>
            </a:r>
          </a:p>
        </p:txBody>
      </p:sp>
      <p:sp>
        <p:nvSpPr>
          <p:cNvPr id="4" name="矩形 3"/>
          <p:cNvSpPr/>
          <p:nvPr>
            <p:custDataLst>
              <p:tags r:id="rId10"/>
            </p:custDataLst>
          </p:nvPr>
        </p:nvSpPr>
        <p:spPr>
          <a:xfrm>
            <a:off x="983949" y="4759698"/>
            <a:ext cx="2736376" cy="1393272"/>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a:solidFill>
                  <a:schemeClr val="tx1">
                    <a:lumMod val="85000"/>
                    <a:lumOff val="15000"/>
                  </a:schemeClr>
                </a:solidFill>
                <a:latin typeface="+mn-ea"/>
                <a:cs typeface="+mn-ea"/>
                <a:sym typeface="+mn-ea"/>
              </a:rPr>
              <a:t>江苏富源广建设发展有限公司</a:t>
            </a:r>
          </a:p>
        </p:txBody>
      </p:sp>
      <p:sp>
        <p:nvSpPr>
          <p:cNvPr id="37" name="任意多边形: 形状 15"/>
          <p:cNvSpPr/>
          <p:nvPr>
            <p:custDataLst>
              <p:tags r:id="rId11"/>
            </p:custDataLst>
          </p:nvPr>
        </p:nvSpPr>
        <p:spPr>
          <a:xfrm flipH="1">
            <a:off x="8488186" y="1540694"/>
            <a:ext cx="3009442" cy="574074"/>
          </a:xfrm>
          <a:custGeom>
            <a:avLst/>
            <a:gdLst>
              <a:gd name="connsiteX0" fmla="*/ 2586358 w 2586418"/>
              <a:gd name="connsiteY0" fmla="*/ -331 h 574357"/>
              <a:gd name="connsiteX1" fmla="*/ 2586358 w 2586418"/>
              <a:gd name="connsiteY1" fmla="*/ 319423 h 574357"/>
              <a:gd name="connsiteX2" fmla="*/ 2331659 w 2586418"/>
              <a:gd name="connsiteY2" fmla="*/ 574026 h 574357"/>
              <a:gd name="connsiteX3" fmla="*/ -61 w 2586418"/>
              <a:gd name="connsiteY3" fmla="*/ 574026 h 574357"/>
              <a:gd name="connsiteX4" fmla="*/ -61 w 2586418"/>
              <a:gd name="connsiteY4" fmla="*/ 254367 h 574357"/>
              <a:gd name="connsiteX5" fmla="*/ 254638 w 2586418"/>
              <a:gd name="connsiteY5" fmla="*/ -331 h 574357"/>
              <a:gd name="connsiteX6" fmla="*/ 2577880 w 2586418"/>
              <a:gd name="connsiteY6" fmla="*/ 315899 h 574357"/>
              <a:gd name="connsiteX7" fmla="*/ 2577880 w 2586418"/>
              <a:gd name="connsiteY7" fmla="*/ 8146 h 574357"/>
              <a:gd name="connsiteX8" fmla="*/ 258257 w 2586418"/>
              <a:gd name="connsiteY8" fmla="*/ 8146 h 574357"/>
              <a:gd name="connsiteX9" fmla="*/ 8607 w 2586418"/>
              <a:gd name="connsiteY9" fmla="*/ 257796 h 574357"/>
              <a:gd name="connsiteX10" fmla="*/ 8607 w 2586418"/>
              <a:gd name="connsiteY10" fmla="*/ 565549 h 574357"/>
              <a:gd name="connsiteX11" fmla="*/ 2328135 w 2586418"/>
              <a:gd name="connsiteY11" fmla="*/ 565549 h 57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418" h="574357">
                <a:moveTo>
                  <a:pt x="2586358" y="-331"/>
                </a:moveTo>
                <a:lnTo>
                  <a:pt x="2586358" y="319423"/>
                </a:lnTo>
                <a:lnTo>
                  <a:pt x="2331659" y="574026"/>
                </a:lnTo>
                <a:lnTo>
                  <a:pt x="-61" y="574026"/>
                </a:lnTo>
                <a:lnTo>
                  <a:pt x="-61" y="254367"/>
                </a:lnTo>
                <a:lnTo>
                  <a:pt x="254638" y="-331"/>
                </a:lnTo>
                <a:close/>
                <a:moveTo>
                  <a:pt x="2577880" y="315899"/>
                </a:moveTo>
                <a:lnTo>
                  <a:pt x="2577880" y="8146"/>
                </a:lnTo>
                <a:lnTo>
                  <a:pt x="258257" y="8146"/>
                </a:lnTo>
                <a:lnTo>
                  <a:pt x="8607" y="257796"/>
                </a:lnTo>
                <a:lnTo>
                  <a:pt x="8607" y="565549"/>
                </a:lnTo>
                <a:lnTo>
                  <a:pt x="2328135" y="565549"/>
                </a:lnTo>
                <a:close/>
              </a:path>
            </a:pathLst>
          </a:custGeom>
          <a:gradFill>
            <a:gsLst>
              <a:gs pos="0">
                <a:schemeClr val="bg1">
                  <a:alpha val="0"/>
                </a:schemeClr>
              </a:gs>
              <a:gs pos="100000">
                <a:schemeClr val="accent1">
                  <a:alpha val="10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endParaRPr lang="zh-CN" altLang="en-US" sz="2000" b="1" dirty="0">
              <a:solidFill>
                <a:schemeClr val="tx1">
                  <a:lumMod val="85000"/>
                  <a:lumOff val="15000"/>
                </a:schemeClr>
              </a:solidFill>
              <a:latin typeface="+mn-ea"/>
              <a:cs typeface="+mn-ea"/>
              <a:sym typeface="+mn-ea"/>
            </a:endParaRPr>
          </a:p>
        </p:txBody>
      </p:sp>
      <p:sp>
        <p:nvSpPr>
          <p:cNvPr id="41" name="任意多边形: 形状 16"/>
          <p:cNvSpPr/>
          <p:nvPr>
            <p:custDataLst>
              <p:tags r:id="rId12"/>
            </p:custDataLst>
          </p:nvPr>
        </p:nvSpPr>
        <p:spPr>
          <a:xfrm flipH="1">
            <a:off x="8541529" y="1586417"/>
            <a:ext cx="2902756" cy="482628"/>
          </a:xfrm>
          <a:custGeom>
            <a:avLst/>
            <a:gdLst>
              <a:gd name="connsiteX0" fmla="*/ 2494693 w 2494692"/>
              <a:gd name="connsiteY0" fmla="*/ 0 h 482917"/>
              <a:gd name="connsiteX1" fmla="*/ 2494693 w 2494692"/>
              <a:gd name="connsiteY1" fmla="*/ 254984 h 482917"/>
              <a:gd name="connsiteX2" fmla="*/ 2266855 w 2494692"/>
              <a:gd name="connsiteY2" fmla="*/ 482918 h 482917"/>
              <a:gd name="connsiteX3" fmla="*/ 0 w 2494692"/>
              <a:gd name="connsiteY3" fmla="*/ 482918 h 482917"/>
              <a:gd name="connsiteX4" fmla="*/ 0 w 2494692"/>
              <a:gd name="connsiteY4" fmla="*/ 227838 h 482917"/>
              <a:gd name="connsiteX5" fmla="*/ 227838 w 2494692"/>
              <a:gd name="connsiteY5" fmla="*/ 0 h 482917"/>
              <a:gd name="connsiteX6" fmla="*/ 2494693 w 2494692"/>
              <a:gd name="connsiteY6" fmla="*/ 0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692" h="482917">
                <a:moveTo>
                  <a:pt x="2494693" y="0"/>
                </a:moveTo>
                <a:lnTo>
                  <a:pt x="2494693" y="254984"/>
                </a:lnTo>
                <a:lnTo>
                  <a:pt x="2266855" y="482918"/>
                </a:lnTo>
                <a:lnTo>
                  <a:pt x="0" y="482918"/>
                </a:lnTo>
                <a:lnTo>
                  <a:pt x="0" y="227838"/>
                </a:lnTo>
                <a:lnTo>
                  <a:pt x="227838" y="0"/>
                </a:lnTo>
                <a:lnTo>
                  <a:pt x="2494693" y="0"/>
                </a:lnTo>
                <a:close/>
              </a:path>
            </a:pathLst>
          </a:custGeom>
          <a:gradFill>
            <a:gsLst>
              <a:gs pos="0">
                <a:schemeClr val="bg1">
                  <a:alpha val="0"/>
                </a:schemeClr>
              </a:gs>
              <a:gs pos="100000">
                <a:schemeClr val="accent1">
                  <a:alpha val="36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r>
              <a:rPr lang="zh-CN" altLang="en-US" sz="2000" b="1" dirty="0">
                <a:solidFill>
                  <a:schemeClr val="accent1"/>
                </a:solidFill>
                <a:latin typeface="+mn-ea"/>
                <a:cs typeface="+mn-ea"/>
                <a:sym typeface="+mn-ea"/>
              </a:rPr>
              <a:t>监理单位</a:t>
            </a:r>
          </a:p>
        </p:txBody>
      </p:sp>
      <p:sp>
        <p:nvSpPr>
          <p:cNvPr id="42" name="任意多边形: 形状 20"/>
          <p:cNvSpPr/>
          <p:nvPr>
            <p:custDataLst>
              <p:tags r:id="rId13"/>
            </p:custDataLst>
          </p:nvPr>
        </p:nvSpPr>
        <p:spPr>
          <a:xfrm flipH="1">
            <a:off x="9711268" y="1472745"/>
            <a:ext cx="1482177" cy="36197"/>
          </a:xfrm>
          <a:custGeom>
            <a:avLst/>
            <a:gdLst>
              <a:gd name="connsiteX0" fmla="*/ 1394174 w 1482280"/>
              <a:gd name="connsiteY0" fmla="*/ 0 h 54007"/>
              <a:gd name="connsiteX1" fmla="*/ 1428369 w 1482280"/>
              <a:gd name="connsiteY1" fmla="*/ 0 h 54007"/>
              <a:gd name="connsiteX2" fmla="*/ 1482280 w 1482280"/>
              <a:gd name="connsiteY2" fmla="*/ 54007 h 54007"/>
              <a:gd name="connsiteX3" fmla="*/ 1448181 w 1482280"/>
              <a:gd name="connsiteY3" fmla="*/ 54007 h 54007"/>
              <a:gd name="connsiteX4" fmla="*/ 1338739 w 1482280"/>
              <a:gd name="connsiteY4" fmla="*/ 0 h 54007"/>
              <a:gd name="connsiteX5" fmla="*/ 1372839 w 1482280"/>
              <a:gd name="connsiteY5" fmla="*/ 0 h 54007"/>
              <a:gd name="connsiteX6" fmla="*/ 1426845 w 1482280"/>
              <a:gd name="connsiteY6" fmla="*/ 54007 h 54007"/>
              <a:gd name="connsiteX7" fmla="*/ 1392650 w 1482280"/>
              <a:gd name="connsiteY7" fmla="*/ 54007 h 54007"/>
              <a:gd name="connsiteX8" fmla="*/ 1283208 w 1482280"/>
              <a:gd name="connsiteY8" fmla="*/ 0 h 54007"/>
              <a:gd name="connsiteX9" fmla="*/ 1317403 w 1482280"/>
              <a:gd name="connsiteY9" fmla="*/ 0 h 54007"/>
              <a:gd name="connsiteX10" fmla="*/ 1371409 w 1482280"/>
              <a:gd name="connsiteY10" fmla="*/ 54007 h 54007"/>
              <a:gd name="connsiteX11" fmla="*/ 1337215 w 1482280"/>
              <a:gd name="connsiteY11" fmla="*/ 54007 h 54007"/>
              <a:gd name="connsiteX12" fmla="*/ 1227773 w 1482280"/>
              <a:gd name="connsiteY12" fmla="*/ 0 h 54007"/>
              <a:gd name="connsiteX13" fmla="*/ 1261968 w 1482280"/>
              <a:gd name="connsiteY13" fmla="*/ 0 h 54007"/>
              <a:gd name="connsiteX14" fmla="*/ 1315879 w 1482280"/>
              <a:gd name="connsiteY14" fmla="*/ 54007 h 54007"/>
              <a:gd name="connsiteX15" fmla="*/ 1281780 w 1482280"/>
              <a:gd name="connsiteY15" fmla="*/ 54007 h 54007"/>
              <a:gd name="connsiteX16" fmla="*/ 1172337 w 1482280"/>
              <a:gd name="connsiteY16" fmla="*/ 0 h 54007"/>
              <a:gd name="connsiteX17" fmla="*/ 1206437 w 1482280"/>
              <a:gd name="connsiteY17" fmla="*/ 0 h 54007"/>
              <a:gd name="connsiteX18" fmla="*/ 1260443 w 1482280"/>
              <a:gd name="connsiteY18" fmla="*/ 54007 h 54007"/>
              <a:gd name="connsiteX19" fmla="*/ 1226249 w 1482280"/>
              <a:gd name="connsiteY19" fmla="*/ 54007 h 54007"/>
              <a:gd name="connsiteX20" fmla="*/ 1116807 w 1482280"/>
              <a:gd name="connsiteY20" fmla="*/ 0 h 54007"/>
              <a:gd name="connsiteX21" fmla="*/ 1151002 w 1482280"/>
              <a:gd name="connsiteY21" fmla="*/ 0 h 54007"/>
              <a:gd name="connsiteX22" fmla="*/ 1205008 w 1482280"/>
              <a:gd name="connsiteY22" fmla="*/ 54007 h 54007"/>
              <a:gd name="connsiteX23" fmla="*/ 1170814 w 1482280"/>
              <a:gd name="connsiteY23" fmla="*/ 54007 h 54007"/>
              <a:gd name="connsiteX24" fmla="*/ 1061371 w 1482280"/>
              <a:gd name="connsiteY24" fmla="*/ 0 h 54007"/>
              <a:gd name="connsiteX25" fmla="*/ 1095566 w 1482280"/>
              <a:gd name="connsiteY25" fmla="*/ 0 h 54007"/>
              <a:gd name="connsiteX26" fmla="*/ 1149477 w 1482280"/>
              <a:gd name="connsiteY26" fmla="*/ 54007 h 54007"/>
              <a:gd name="connsiteX27" fmla="*/ 1115378 w 1482280"/>
              <a:gd name="connsiteY27" fmla="*/ 54007 h 54007"/>
              <a:gd name="connsiteX28" fmla="*/ 1005936 w 1482280"/>
              <a:gd name="connsiteY28" fmla="*/ 0 h 54007"/>
              <a:gd name="connsiteX29" fmla="*/ 1040036 w 1482280"/>
              <a:gd name="connsiteY29" fmla="*/ 0 h 54007"/>
              <a:gd name="connsiteX30" fmla="*/ 1094042 w 1482280"/>
              <a:gd name="connsiteY30" fmla="*/ 54007 h 54007"/>
              <a:gd name="connsiteX31" fmla="*/ 1059848 w 1482280"/>
              <a:gd name="connsiteY31" fmla="*/ 54007 h 54007"/>
              <a:gd name="connsiteX32" fmla="*/ 357664 w 1482280"/>
              <a:gd name="connsiteY32" fmla="*/ 0 h 54007"/>
              <a:gd name="connsiteX33" fmla="*/ 990219 w 1482280"/>
              <a:gd name="connsiteY33" fmla="*/ 0 h 54007"/>
              <a:gd name="connsiteX34" fmla="*/ 1042416 w 1482280"/>
              <a:gd name="connsiteY34" fmla="*/ 52197 h 54007"/>
              <a:gd name="connsiteX35" fmla="*/ 0 w 1482280"/>
              <a:gd name="connsiteY35" fmla="*/ 52197 h 54007"/>
              <a:gd name="connsiteX36" fmla="*/ 0 w 1482280"/>
              <a:gd name="connsiteY36" fmla="*/ 26003 h 54007"/>
              <a:gd name="connsiteX37" fmla="*/ 357664 w 1482280"/>
              <a:gd name="connsiteY37" fmla="*/ 26003 h 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2280" h="54007">
                <a:moveTo>
                  <a:pt x="1394174" y="0"/>
                </a:moveTo>
                <a:lnTo>
                  <a:pt x="1428369" y="0"/>
                </a:lnTo>
                <a:lnTo>
                  <a:pt x="1482280" y="54007"/>
                </a:lnTo>
                <a:lnTo>
                  <a:pt x="1448181" y="54007"/>
                </a:lnTo>
                <a:close/>
                <a:moveTo>
                  <a:pt x="1338739" y="0"/>
                </a:moveTo>
                <a:lnTo>
                  <a:pt x="1372839" y="0"/>
                </a:lnTo>
                <a:lnTo>
                  <a:pt x="1426845" y="54007"/>
                </a:lnTo>
                <a:lnTo>
                  <a:pt x="1392650" y="54007"/>
                </a:lnTo>
                <a:close/>
                <a:moveTo>
                  <a:pt x="1283208" y="0"/>
                </a:moveTo>
                <a:lnTo>
                  <a:pt x="1317403" y="0"/>
                </a:lnTo>
                <a:lnTo>
                  <a:pt x="1371409" y="54007"/>
                </a:lnTo>
                <a:lnTo>
                  <a:pt x="1337215" y="54007"/>
                </a:lnTo>
                <a:close/>
                <a:moveTo>
                  <a:pt x="1227773" y="0"/>
                </a:moveTo>
                <a:lnTo>
                  <a:pt x="1261968" y="0"/>
                </a:lnTo>
                <a:lnTo>
                  <a:pt x="1315879" y="54007"/>
                </a:lnTo>
                <a:lnTo>
                  <a:pt x="1281780" y="54007"/>
                </a:lnTo>
                <a:close/>
                <a:moveTo>
                  <a:pt x="1172337" y="0"/>
                </a:moveTo>
                <a:lnTo>
                  <a:pt x="1206437" y="0"/>
                </a:lnTo>
                <a:lnTo>
                  <a:pt x="1260443" y="54007"/>
                </a:lnTo>
                <a:lnTo>
                  <a:pt x="1226249" y="54007"/>
                </a:lnTo>
                <a:close/>
                <a:moveTo>
                  <a:pt x="1116807" y="0"/>
                </a:moveTo>
                <a:lnTo>
                  <a:pt x="1151002" y="0"/>
                </a:lnTo>
                <a:lnTo>
                  <a:pt x="1205008" y="54007"/>
                </a:lnTo>
                <a:lnTo>
                  <a:pt x="1170814" y="54007"/>
                </a:lnTo>
                <a:close/>
                <a:moveTo>
                  <a:pt x="1061371" y="0"/>
                </a:moveTo>
                <a:lnTo>
                  <a:pt x="1095566" y="0"/>
                </a:lnTo>
                <a:lnTo>
                  <a:pt x="1149477" y="54007"/>
                </a:lnTo>
                <a:lnTo>
                  <a:pt x="1115378" y="54007"/>
                </a:lnTo>
                <a:close/>
                <a:moveTo>
                  <a:pt x="1005936" y="0"/>
                </a:moveTo>
                <a:lnTo>
                  <a:pt x="1040036" y="0"/>
                </a:lnTo>
                <a:lnTo>
                  <a:pt x="1094042" y="54007"/>
                </a:lnTo>
                <a:lnTo>
                  <a:pt x="1059848" y="54007"/>
                </a:lnTo>
                <a:close/>
                <a:moveTo>
                  <a:pt x="357664" y="0"/>
                </a:moveTo>
                <a:lnTo>
                  <a:pt x="990219" y="0"/>
                </a:lnTo>
                <a:lnTo>
                  <a:pt x="1042416" y="52197"/>
                </a:lnTo>
                <a:lnTo>
                  <a:pt x="0" y="52197"/>
                </a:lnTo>
                <a:lnTo>
                  <a:pt x="0" y="26003"/>
                </a:lnTo>
                <a:lnTo>
                  <a:pt x="357664" y="26003"/>
                </a:lnTo>
                <a:close/>
              </a:path>
            </a:pathLst>
          </a:custGeom>
          <a:gradFill>
            <a:gsLst>
              <a:gs pos="100000">
                <a:schemeClr val="accent1">
                  <a:alpha val="4000"/>
                </a:schemeClr>
              </a:gs>
              <a:gs pos="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endParaRPr lang="zh-CN" altLang="en-US" sz="2000" b="1" dirty="0">
              <a:solidFill>
                <a:schemeClr val="tx1">
                  <a:lumMod val="85000"/>
                  <a:lumOff val="15000"/>
                </a:schemeClr>
              </a:solidFill>
              <a:latin typeface="+mn-ea"/>
              <a:cs typeface="+mn-ea"/>
              <a:sym typeface="+mn-ea"/>
            </a:endParaRPr>
          </a:p>
        </p:txBody>
      </p:sp>
      <p:sp>
        <p:nvSpPr>
          <p:cNvPr id="123" name="任意多边形: 形状 15"/>
          <p:cNvSpPr/>
          <p:nvPr>
            <p:custDataLst>
              <p:tags r:id="rId14"/>
            </p:custDataLst>
          </p:nvPr>
        </p:nvSpPr>
        <p:spPr>
          <a:xfrm flipH="1">
            <a:off x="8487551" y="4144347"/>
            <a:ext cx="3009442" cy="574074"/>
          </a:xfrm>
          <a:custGeom>
            <a:avLst/>
            <a:gdLst>
              <a:gd name="connsiteX0" fmla="*/ 2586358 w 2586418"/>
              <a:gd name="connsiteY0" fmla="*/ -331 h 574357"/>
              <a:gd name="connsiteX1" fmla="*/ 2586358 w 2586418"/>
              <a:gd name="connsiteY1" fmla="*/ 319423 h 574357"/>
              <a:gd name="connsiteX2" fmla="*/ 2331659 w 2586418"/>
              <a:gd name="connsiteY2" fmla="*/ 574026 h 574357"/>
              <a:gd name="connsiteX3" fmla="*/ -61 w 2586418"/>
              <a:gd name="connsiteY3" fmla="*/ 574026 h 574357"/>
              <a:gd name="connsiteX4" fmla="*/ -61 w 2586418"/>
              <a:gd name="connsiteY4" fmla="*/ 254367 h 574357"/>
              <a:gd name="connsiteX5" fmla="*/ 254638 w 2586418"/>
              <a:gd name="connsiteY5" fmla="*/ -331 h 574357"/>
              <a:gd name="connsiteX6" fmla="*/ 2577880 w 2586418"/>
              <a:gd name="connsiteY6" fmla="*/ 315899 h 574357"/>
              <a:gd name="connsiteX7" fmla="*/ 2577880 w 2586418"/>
              <a:gd name="connsiteY7" fmla="*/ 8146 h 574357"/>
              <a:gd name="connsiteX8" fmla="*/ 258257 w 2586418"/>
              <a:gd name="connsiteY8" fmla="*/ 8146 h 574357"/>
              <a:gd name="connsiteX9" fmla="*/ 8607 w 2586418"/>
              <a:gd name="connsiteY9" fmla="*/ 257796 h 574357"/>
              <a:gd name="connsiteX10" fmla="*/ 8607 w 2586418"/>
              <a:gd name="connsiteY10" fmla="*/ 565549 h 574357"/>
              <a:gd name="connsiteX11" fmla="*/ 2328135 w 2586418"/>
              <a:gd name="connsiteY11" fmla="*/ 565549 h 57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418" h="574357">
                <a:moveTo>
                  <a:pt x="2586358" y="-331"/>
                </a:moveTo>
                <a:lnTo>
                  <a:pt x="2586358" y="319423"/>
                </a:lnTo>
                <a:lnTo>
                  <a:pt x="2331659" y="574026"/>
                </a:lnTo>
                <a:lnTo>
                  <a:pt x="-61" y="574026"/>
                </a:lnTo>
                <a:lnTo>
                  <a:pt x="-61" y="254367"/>
                </a:lnTo>
                <a:lnTo>
                  <a:pt x="254638" y="-331"/>
                </a:lnTo>
                <a:close/>
                <a:moveTo>
                  <a:pt x="2577880" y="315899"/>
                </a:moveTo>
                <a:lnTo>
                  <a:pt x="2577880" y="8146"/>
                </a:lnTo>
                <a:lnTo>
                  <a:pt x="258257" y="8146"/>
                </a:lnTo>
                <a:lnTo>
                  <a:pt x="8607" y="257796"/>
                </a:lnTo>
                <a:lnTo>
                  <a:pt x="8607" y="565549"/>
                </a:lnTo>
                <a:lnTo>
                  <a:pt x="2328135" y="565549"/>
                </a:lnTo>
                <a:close/>
              </a:path>
            </a:pathLst>
          </a:custGeom>
          <a:gradFill>
            <a:gsLst>
              <a:gs pos="0">
                <a:schemeClr val="bg1">
                  <a:alpha val="0"/>
                </a:schemeClr>
              </a:gs>
              <a:gs pos="100000">
                <a:schemeClr val="accent1">
                  <a:alpha val="10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endParaRPr lang="zh-CN" altLang="en-US" sz="2000" b="1" dirty="0">
              <a:solidFill>
                <a:schemeClr val="tx1">
                  <a:lumMod val="85000"/>
                  <a:lumOff val="15000"/>
                </a:schemeClr>
              </a:solidFill>
              <a:latin typeface="+mn-ea"/>
              <a:cs typeface="+mn-ea"/>
              <a:sym typeface="+mn-ea"/>
            </a:endParaRPr>
          </a:p>
        </p:txBody>
      </p:sp>
      <p:sp>
        <p:nvSpPr>
          <p:cNvPr id="124" name="任意多边形: 形状 16"/>
          <p:cNvSpPr/>
          <p:nvPr>
            <p:custDataLst>
              <p:tags r:id="rId15"/>
            </p:custDataLst>
          </p:nvPr>
        </p:nvSpPr>
        <p:spPr>
          <a:xfrm flipH="1">
            <a:off x="8540894" y="4190070"/>
            <a:ext cx="2902756" cy="482628"/>
          </a:xfrm>
          <a:custGeom>
            <a:avLst/>
            <a:gdLst>
              <a:gd name="connsiteX0" fmla="*/ 2494693 w 2494692"/>
              <a:gd name="connsiteY0" fmla="*/ 0 h 482917"/>
              <a:gd name="connsiteX1" fmla="*/ 2494693 w 2494692"/>
              <a:gd name="connsiteY1" fmla="*/ 254984 h 482917"/>
              <a:gd name="connsiteX2" fmla="*/ 2266855 w 2494692"/>
              <a:gd name="connsiteY2" fmla="*/ 482918 h 482917"/>
              <a:gd name="connsiteX3" fmla="*/ 0 w 2494692"/>
              <a:gd name="connsiteY3" fmla="*/ 482918 h 482917"/>
              <a:gd name="connsiteX4" fmla="*/ 0 w 2494692"/>
              <a:gd name="connsiteY4" fmla="*/ 227838 h 482917"/>
              <a:gd name="connsiteX5" fmla="*/ 227838 w 2494692"/>
              <a:gd name="connsiteY5" fmla="*/ 0 h 482917"/>
              <a:gd name="connsiteX6" fmla="*/ 2494693 w 2494692"/>
              <a:gd name="connsiteY6" fmla="*/ 0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692" h="482917">
                <a:moveTo>
                  <a:pt x="2494693" y="0"/>
                </a:moveTo>
                <a:lnTo>
                  <a:pt x="2494693" y="254984"/>
                </a:lnTo>
                <a:lnTo>
                  <a:pt x="2266855" y="482918"/>
                </a:lnTo>
                <a:lnTo>
                  <a:pt x="0" y="482918"/>
                </a:lnTo>
                <a:lnTo>
                  <a:pt x="0" y="227838"/>
                </a:lnTo>
                <a:lnTo>
                  <a:pt x="227838" y="0"/>
                </a:lnTo>
                <a:lnTo>
                  <a:pt x="2494693" y="0"/>
                </a:lnTo>
                <a:close/>
              </a:path>
            </a:pathLst>
          </a:custGeom>
          <a:gradFill>
            <a:gsLst>
              <a:gs pos="0">
                <a:schemeClr val="bg1">
                  <a:alpha val="0"/>
                </a:schemeClr>
              </a:gs>
              <a:gs pos="100000">
                <a:schemeClr val="accent1">
                  <a:alpha val="36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r>
              <a:rPr lang="zh-CN" altLang="en-US" sz="2000" b="1" dirty="0">
                <a:solidFill>
                  <a:schemeClr val="accent1"/>
                </a:solidFill>
                <a:latin typeface="+mn-ea"/>
                <a:cs typeface="+mn-ea"/>
                <a:sym typeface="+mn-ea"/>
              </a:rPr>
              <a:t>设计单位</a:t>
            </a:r>
          </a:p>
        </p:txBody>
      </p:sp>
      <p:sp>
        <p:nvSpPr>
          <p:cNvPr id="125" name="任意多边形: 形状 20"/>
          <p:cNvSpPr/>
          <p:nvPr>
            <p:custDataLst>
              <p:tags r:id="rId16"/>
            </p:custDataLst>
          </p:nvPr>
        </p:nvSpPr>
        <p:spPr>
          <a:xfrm flipH="1">
            <a:off x="9710633" y="4076398"/>
            <a:ext cx="1482177" cy="36197"/>
          </a:xfrm>
          <a:custGeom>
            <a:avLst/>
            <a:gdLst>
              <a:gd name="connsiteX0" fmla="*/ 1394174 w 1482280"/>
              <a:gd name="connsiteY0" fmla="*/ 0 h 54007"/>
              <a:gd name="connsiteX1" fmla="*/ 1428369 w 1482280"/>
              <a:gd name="connsiteY1" fmla="*/ 0 h 54007"/>
              <a:gd name="connsiteX2" fmla="*/ 1482280 w 1482280"/>
              <a:gd name="connsiteY2" fmla="*/ 54007 h 54007"/>
              <a:gd name="connsiteX3" fmla="*/ 1448181 w 1482280"/>
              <a:gd name="connsiteY3" fmla="*/ 54007 h 54007"/>
              <a:gd name="connsiteX4" fmla="*/ 1338739 w 1482280"/>
              <a:gd name="connsiteY4" fmla="*/ 0 h 54007"/>
              <a:gd name="connsiteX5" fmla="*/ 1372839 w 1482280"/>
              <a:gd name="connsiteY5" fmla="*/ 0 h 54007"/>
              <a:gd name="connsiteX6" fmla="*/ 1426845 w 1482280"/>
              <a:gd name="connsiteY6" fmla="*/ 54007 h 54007"/>
              <a:gd name="connsiteX7" fmla="*/ 1392650 w 1482280"/>
              <a:gd name="connsiteY7" fmla="*/ 54007 h 54007"/>
              <a:gd name="connsiteX8" fmla="*/ 1283208 w 1482280"/>
              <a:gd name="connsiteY8" fmla="*/ 0 h 54007"/>
              <a:gd name="connsiteX9" fmla="*/ 1317403 w 1482280"/>
              <a:gd name="connsiteY9" fmla="*/ 0 h 54007"/>
              <a:gd name="connsiteX10" fmla="*/ 1371409 w 1482280"/>
              <a:gd name="connsiteY10" fmla="*/ 54007 h 54007"/>
              <a:gd name="connsiteX11" fmla="*/ 1337215 w 1482280"/>
              <a:gd name="connsiteY11" fmla="*/ 54007 h 54007"/>
              <a:gd name="connsiteX12" fmla="*/ 1227773 w 1482280"/>
              <a:gd name="connsiteY12" fmla="*/ 0 h 54007"/>
              <a:gd name="connsiteX13" fmla="*/ 1261968 w 1482280"/>
              <a:gd name="connsiteY13" fmla="*/ 0 h 54007"/>
              <a:gd name="connsiteX14" fmla="*/ 1315879 w 1482280"/>
              <a:gd name="connsiteY14" fmla="*/ 54007 h 54007"/>
              <a:gd name="connsiteX15" fmla="*/ 1281780 w 1482280"/>
              <a:gd name="connsiteY15" fmla="*/ 54007 h 54007"/>
              <a:gd name="connsiteX16" fmla="*/ 1172337 w 1482280"/>
              <a:gd name="connsiteY16" fmla="*/ 0 h 54007"/>
              <a:gd name="connsiteX17" fmla="*/ 1206437 w 1482280"/>
              <a:gd name="connsiteY17" fmla="*/ 0 h 54007"/>
              <a:gd name="connsiteX18" fmla="*/ 1260443 w 1482280"/>
              <a:gd name="connsiteY18" fmla="*/ 54007 h 54007"/>
              <a:gd name="connsiteX19" fmla="*/ 1226249 w 1482280"/>
              <a:gd name="connsiteY19" fmla="*/ 54007 h 54007"/>
              <a:gd name="connsiteX20" fmla="*/ 1116807 w 1482280"/>
              <a:gd name="connsiteY20" fmla="*/ 0 h 54007"/>
              <a:gd name="connsiteX21" fmla="*/ 1151002 w 1482280"/>
              <a:gd name="connsiteY21" fmla="*/ 0 h 54007"/>
              <a:gd name="connsiteX22" fmla="*/ 1205008 w 1482280"/>
              <a:gd name="connsiteY22" fmla="*/ 54007 h 54007"/>
              <a:gd name="connsiteX23" fmla="*/ 1170814 w 1482280"/>
              <a:gd name="connsiteY23" fmla="*/ 54007 h 54007"/>
              <a:gd name="connsiteX24" fmla="*/ 1061371 w 1482280"/>
              <a:gd name="connsiteY24" fmla="*/ 0 h 54007"/>
              <a:gd name="connsiteX25" fmla="*/ 1095566 w 1482280"/>
              <a:gd name="connsiteY25" fmla="*/ 0 h 54007"/>
              <a:gd name="connsiteX26" fmla="*/ 1149477 w 1482280"/>
              <a:gd name="connsiteY26" fmla="*/ 54007 h 54007"/>
              <a:gd name="connsiteX27" fmla="*/ 1115378 w 1482280"/>
              <a:gd name="connsiteY27" fmla="*/ 54007 h 54007"/>
              <a:gd name="connsiteX28" fmla="*/ 1005936 w 1482280"/>
              <a:gd name="connsiteY28" fmla="*/ 0 h 54007"/>
              <a:gd name="connsiteX29" fmla="*/ 1040036 w 1482280"/>
              <a:gd name="connsiteY29" fmla="*/ 0 h 54007"/>
              <a:gd name="connsiteX30" fmla="*/ 1094042 w 1482280"/>
              <a:gd name="connsiteY30" fmla="*/ 54007 h 54007"/>
              <a:gd name="connsiteX31" fmla="*/ 1059848 w 1482280"/>
              <a:gd name="connsiteY31" fmla="*/ 54007 h 54007"/>
              <a:gd name="connsiteX32" fmla="*/ 357664 w 1482280"/>
              <a:gd name="connsiteY32" fmla="*/ 0 h 54007"/>
              <a:gd name="connsiteX33" fmla="*/ 990219 w 1482280"/>
              <a:gd name="connsiteY33" fmla="*/ 0 h 54007"/>
              <a:gd name="connsiteX34" fmla="*/ 1042416 w 1482280"/>
              <a:gd name="connsiteY34" fmla="*/ 52197 h 54007"/>
              <a:gd name="connsiteX35" fmla="*/ 0 w 1482280"/>
              <a:gd name="connsiteY35" fmla="*/ 52197 h 54007"/>
              <a:gd name="connsiteX36" fmla="*/ 0 w 1482280"/>
              <a:gd name="connsiteY36" fmla="*/ 26003 h 54007"/>
              <a:gd name="connsiteX37" fmla="*/ 357664 w 1482280"/>
              <a:gd name="connsiteY37" fmla="*/ 26003 h 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2280" h="54007">
                <a:moveTo>
                  <a:pt x="1394174" y="0"/>
                </a:moveTo>
                <a:lnTo>
                  <a:pt x="1428369" y="0"/>
                </a:lnTo>
                <a:lnTo>
                  <a:pt x="1482280" y="54007"/>
                </a:lnTo>
                <a:lnTo>
                  <a:pt x="1448181" y="54007"/>
                </a:lnTo>
                <a:close/>
                <a:moveTo>
                  <a:pt x="1338739" y="0"/>
                </a:moveTo>
                <a:lnTo>
                  <a:pt x="1372839" y="0"/>
                </a:lnTo>
                <a:lnTo>
                  <a:pt x="1426845" y="54007"/>
                </a:lnTo>
                <a:lnTo>
                  <a:pt x="1392650" y="54007"/>
                </a:lnTo>
                <a:close/>
                <a:moveTo>
                  <a:pt x="1283208" y="0"/>
                </a:moveTo>
                <a:lnTo>
                  <a:pt x="1317403" y="0"/>
                </a:lnTo>
                <a:lnTo>
                  <a:pt x="1371409" y="54007"/>
                </a:lnTo>
                <a:lnTo>
                  <a:pt x="1337215" y="54007"/>
                </a:lnTo>
                <a:close/>
                <a:moveTo>
                  <a:pt x="1227773" y="0"/>
                </a:moveTo>
                <a:lnTo>
                  <a:pt x="1261968" y="0"/>
                </a:lnTo>
                <a:lnTo>
                  <a:pt x="1315879" y="54007"/>
                </a:lnTo>
                <a:lnTo>
                  <a:pt x="1281780" y="54007"/>
                </a:lnTo>
                <a:close/>
                <a:moveTo>
                  <a:pt x="1172337" y="0"/>
                </a:moveTo>
                <a:lnTo>
                  <a:pt x="1206437" y="0"/>
                </a:lnTo>
                <a:lnTo>
                  <a:pt x="1260443" y="54007"/>
                </a:lnTo>
                <a:lnTo>
                  <a:pt x="1226249" y="54007"/>
                </a:lnTo>
                <a:close/>
                <a:moveTo>
                  <a:pt x="1116807" y="0"/>
                </a:moveTo>
                <a:lnTo>
                  <a:pt x="1151002" y="0"/>
                </a:lnTo>
                <a:lnTo>
                  <a:pt x="1205008" y="54007"/>
                </a:lnTo>
                <a:lnTo>
                  <a:pt x="1170814" y="54007"/>
                </a:lnTo>
                <a:close/>
                <a:moveTo>
                  <a:pt x="1061371" y="0"/>
                </a:moveTo>
                <a:lnTo>
                  <a:pt x="1095566" y="0"/>
                </a:lnTo>
                <a:lnTo>
                  <a:pt x="1149477" y="54007"/>
                </a:lnTo>
                <a:lnTo>
                  <a:pt x="1115378" y="54007"/>
                </a:lnTo>
                <a:close/>
                <a:moveTo>
                  <a:pt x="1005936" y="0"/>
                </a:moveTo>
                <a:lnTo>
                  <a:pt x="1040036" y="0"/>
                </a:lnTo>
                <a:lnTo>
                  <a:pt x="1094042" y="54007"/>
                </a:lnTo>
                <a:lnTo>
                  <a:pt x="1059848" y="54007"/>
                </a:lnTo>
                <a:close/>
                <a:moveTo>
                  <a:pt x="357664" y="0"/>
                </a:moveTo>
                <a:lnTo>
                  <a:pt x="990219" y="0"/>
                </a:lnTo>
                <a:lnTo>
                  <a:pt x="1042416" y="52197"/>
                </a:lnTo>
                <a:lnTo>
                  <a:pt x="0" y="52197"/>
                </a:lnTo>
                <a:lnTo>
                  <a:pt x="0" y="26003"/>
                </a:lnTo>
                <a:lnTo>
                  <a:pt x="357664" y="26003"/>
                </a:lnTo>
                <a:close/>
              </a:path>
            </a:pathLst>
          </a:custGeom>
          <a:gradFill>
            <a:gsLst>
              <a:gs pos="100000">
                <a:schemeClr val="accent1">
                  <a:alpha val="4000"/>
                </a:schemeClr>
              </a:gs>
              <a:gs pos="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52095" bIns="0" numCol="1" spcCol="0" rtlCol="0" fromWordArt="0" anchor="ctr" anchorCtr="0" forceAA="0" compatLnSpc="1">
            <a:noAutofit/>
          </a:bodyPr>
          <a:lstStyle/>
          <a:p>
            <a:pPr lvl="0" algn="r">
              <a:buClrTx/>
              <a:buSzTx/>
              <a:buFontTx/>
            </a:pPr>
            <a:endParaRPr lang="zh-CN" altLang="en-US" sz="2000" b="1" dirty="0">
              <a:solidFill>
                <a:schemeClr val="tx1">
                  <a:lumMod val="85000"/>
                  <a:lumOff val="15000"/>
                </a:schemeClr>
              </a:solidFill>
              <a:latin typeface="+mn-ea"/>
              <a:cs typeface="+mn-ea"/>
              <a:sym typeface="+mn-ea"/>
            </a:endParaRPr>
          </a:p>
        </p:txBody>
      </p:sp>
      <p:sp>
        <p:nvSpPr>
          <p:cNvPr id="5" name="矩形 4"/>
          <p:cNvSpPr/>
          <p:nvPr>
            <p:custDataLst>
              <p:tags r:id="rId17"/>
            </p:custDataLst>
          </p:nvPr>
        </p:nvSpPr>
        <p:spPr>
          <a:xfrm>
            <a:off x="8500886" y="2157315"/>
            <a:ext cx="2736376" cy="1393272"/>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600" dirty="0">
                <a:solidFill>
                  <a:schemeClr val="tx1">
                    <a:lumMod val="85000"/>
                    <a:lumOff val="15000"/>
                  </a:schemeClr>
                </a:solidFill>
                <a:latin typeface="+mn-ea"/>
                <a:cs typeface="+mn-ea"/>
                <a:sym typeface="+mn-ea"/>
              </a:rPr>
              <a:t>江苏天孚建设管理有限公司</a:t>
            </a:r>
          </a:p>
        </p:txBody>
      </p:sp>
      <p:sp>
        <p:nvSpPr>
          <p:cNvPr id="19" name="矩形 18"/>
          <p:cNvSpPr/>
          <p:nvPr>
            <p:custDataLst>
              <p:tags r:id="rId18"/>
            </p:custDataLst>
          </p:nvPr>
        </p:nvSpPr>
        <p:spPr>
          <a:xfrm>
            <a:off x="8500886" y="4759698"/>
            <a:ext cx="2736376" cy="1393272"/>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600" dirty="0">
                <a:solidFill>
                  <a:schemeClr val="tx1">
                    <a:lumMod val="85000"/>
                    <a:lumOff val="15000"/>
                  </a:schemeClr>
                </a:solidFill>
                <a:latin typeface="+mn-ea"/>
                <a:cs typeface="+mn-ea"/>
                <a:sym typeface="+mn-ea"/>
              </a:rPr>
              <a:t>江苏博森建筑设计有限公司	</a:t>
            </a:r>
          </a:p>
        </p:txBody>
      </p:sp>
      <p:sp>
        <p:nvSpPr>
          <p:cNvPr id="47" name="圆角矩形 33"/>
          <p:cNvSpPr/>
          <p:nvPr>
            <p:custDataLst>
              <p:tags r:id="rId19"/>
            </p:custDataLst>
          </p:nvPr>
        </p:nvSpPr>
        <p:spPr>
          <a:xfrm>
            <a:off x="4303925" y="2013162"/>
            <a:ext cx="3600027" cy="3600027"/>
          </a:xfrm>
          <a:prstGeom prst="roundRect">
            <a:avLst>
              <a:gd name="adj" fmla="val 50000"/>
            </a:avLst>
          </a:prstGeom>
          <a:noFill/>
          <a:ln w="28575">
            <a:gradFill>
              <a:gsLst>
                <a:gs pos="84000">
                  <a:schemeClr val="accent1">
                    <a:lumMod val="20000"/>
                    <a:lumOff val="80000"/>
                    <a:alpha val="0"/>
                  </a:schemeClr>
                </a:gs>
                <a:gs pos="16000">
                  <a:schemeClr val="accent1">
                    <a:lumMod val="20000"/>
                    <a:lumOff val="80000"/>
                    <a:alpha val="0"/>
                  </a:schemeClr>
                </a:gs>
                <a:gs pos="100000">
                  <a:schemeClr val="accent1">
                    <a:alpha val="30000"/>
                  </a:schemeClr>
                </a:gs>
                <a:gs pos="0">
                  <a:schemeClr val="accent1">
                    <a:alpha val="30000"/>
                  </a:schemeClr>
                </a:gs>
              </a:gsLst>
              <a:lin ang="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ym typeface="+mn-ea"/>
            </a:endParaRPr>
          </a:p>
        </p:txBody>
      </p:sp>
      <p:sp>
        <p:nvSpPr>
          <p:cNvPr id="48" name="圆角矩形 1"/>
          <p:cNvSpPr/>
          <p:nvPr>
            <p:custDataLst>
              <p:tags r:id="rId20"/>
            </p:custDataLst>
          </p:nvPr>
        </p:nvSpPr>
        <p:spPr>
          <a:xfrm>
            <a:off x="5146619" y="2855221"/>
            <a:ext cx="1914638" cy="1914638"/>
          </a:xfrm>
          <a:prstGeom prst="roundRect">
            <a:avLst>
              <a:gd name="adj" fmla="val 50000"/>
            </a:avLst>
          </a:prstGeom>
          <a:solidFill>
            <a:schemeClr val="accent1">
              <a:alpha val="25000"/>
            </a:schemeClr>
          </a:solidFill>
          <a:ln w="12700">
            <a:gradFill>
              <a:gsLst>
                <a:gs pos="21000">
                  <a:schemeClr val="accent1"/>
                </a:gs>
                <a:gs pos="100000">
                  <a:schemeClr val="accent1">
                    <a:lumMod val="60000"/>
                    <a:lumOff val="40000"/>
                    <a:alpha val="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2400" b="1">
                <a:solidFill>
                  <a:schemeClr val="accent1"/>
                </a:solidFill>
                <a:sym typeface="+mn-ea"/>
              </a:rPr>
              <a:t>参建单位</a:t>
            </a:r>
          </a:p>
        </p:txBody>
      </p:sp>
      <p:sp>
        <p:nvSpPr>
          <p:cNvPr id="8" name="任意多边形: 形状 272"/>
          <p:cNvSpPr/>
          <p:nvPr>
            <p:custDataLst>
              <p:tags r:id="rId21"/>
            </p:custDataLst>
          </p:nvPr>
        </p:nvSpPr>
        <p:spPr>
          <a:xfrm>
            <a:off x="4720509" y="2427206"/>
            <a:ext cx="2768128" cy="2769398"/>
          </a:xfrm>
          <a:custGeom>
            <a:avLst/>
            <a:gdLst>
              <a:gd name="connsiteX0" fmla="*/ 426348 w 852696"/>
              <a:gd name="connsiteY0" fmla="*/ 0 h 852697"/>
              <a:gd name="connsiteX1" fmla="*/ 852696 w 852696"/>
              <a:gd name="connsiteY1" fmla="*/ 426349 h 852697"/>
              <a:gd name="connsiteX2" fmla="*/ 426348 w 852696"/>
              <a:gd name="connsiteY2" fmla="*/ 852697 h 852697"/>
              <a:gd name="connsiteX3" fmla="*/ 0 w 852696"/>
              <a:gd name="connsiteY3" fmla="*/ 426349 h 852697"/>
              <a:gd name="connsiteX4" fmla="*/ 426348 w 852696"/>
              <a:gd name="connsiteY4" fmla="*/ 0 h 852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96" h="852697">
                <a:moveTo>
                  <a:pt x="426348" y="0"/>
                </a:moveTo>
                <a:cubicBezTo>
                  <a:pt x="661704" y="251"/>
                  <a:pt x="852446" y="190993"/>
                  <a:pt x="852696" y="426349"/>
                </a:cubicBezTo>
                <a:cubicBezTo>
                  <a:pt x="852696" y="661818"/>
                  <a:pt x="661818" y="852697"/>
                  <a:pt x="426348" y="852697"/>
                </a:cubicBezTo>
                <a:cubicBezTo>
                  <a:pt x="190878" y="852697"/>
                  <a:pt x="0" y="661818"/>
                  <a:pt x="0" y="426349"/>
                </a:cubicBezTo>
                <a:cubicBezTo>
                  <a:pt x="0" y="190879"/>
                  <a:pt x="190878" y="0"/>
                  <a:pt x="426348" y="0"/>
                </a:cubicBezTo>
                <a:close/>
              </a:path>
            </a:pathLst>
          </a:custGeom>
          <a:noFill/>
          <a:ln w="12700">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形状 37"/>
          <p:cNvSpPr/>
          <p:nvPr>
            <p:custDataLst>
              <p:tags r:id="rId22"/>
            </p:custDataLst>
          </p:nvPr>
        </p:nvSpPr>
        <p:spPr>
          <a:xfrm>
            <a:off x="4644305" y="3263550"/>
            <a:ext cx="183526" cy="1098615"/>
          </a:xfrm>
          <a:custGeom>
            <a:avLst/>
            <a:gdLst>
              <a:gd name="connsiteX0" fmla="*/ 23426 w 56615"/>
              <a:gd name="connsiteY0" fmla="*/ 312125 h 338302"/>
              <a:gd name="connsiteX1" fmla="*/ 56415 w 56615"/>
              <a:gd name="connsiteY1" fmla="*/ 338061 h 338302"/>
              <a:gd name="connsiteX2" fmla="*/ 56415 w 56615"/>
              <a:gd name="connsiteY2" fmla="*/ -242 h 338302"/>
              <a:gd name="connsiteX3" fmla="*/ 48452 w 56615"/>
              <a:gd name="connsiteY3" fmla="*/ 4991 h 338302"/>
              <a:gd name="connsiteX4" fmla="*/ 40944 w 56615"/>
              <a:gd name="connsiteY4" fmla="*/ 10906 h 338302"/>
              <a:gd name="connsiteX5" fmla="*/ 25929 w 56615"/>
              <a:gd name="connsiteY5" fmla="*/ 22964 h 338302"/>
              <a:gd name="connsiteX6" fmla="*/ 22971 w 56615"/>
              <a:gd name="connsiteY6" fmla="*/ 25466 h 338302"/>
              <a:gd name="connsiteX7" fmla="*/ 22971 w 56615"/>
              <a:gd name="connsiteY7" fmla="*/ 312125 h 3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15" h="338302">
                <a:moveTo>
                  <a:pt x="23426" y="312125"/>
                </a:moveTo>
                <a:cubicBezTo>
                  <a:pt x="34574" y="321225"/>
                  <a:pt x="46177" y="329871"/>
                  <a:pt x="56415" y="338061"/>
                </a:cubicBezTo>
                <a:cubicBezTo>
                  <a:pt x="10299" y="230018"/>
                  <a:pt x="10299" y="107801"/>
                  <a:pt x="56415" y="-242"/>
                </a:cubicBezTo>
                <a:lnTo>
                  <a:pt x="48452" y="4991"/>
                </a:lnTo>
                <a:lnTo>
                  <a:pt x="40944" y="10906"/>
                </a:lnTo>
                <a:lnTo>
                  <a:pt x="25929" y="22964"/>
                </a:lnTo>
                <a:lnTo>
                  <a:pt x="22971" y="25466"/>
                </a:lnTo>
                <a:cubicBezTo>
                  <a:pt x="-7924" y="118517"/>
                  <a:pt x="-7924" y="219075"/>
                  <a:pt x="22971" y="312125"/>
                </a:cubicBezTo>
                <a:close/>
              </a:path>
            </a:pathLst>
          </a:custGeom>
          <a:solidFill>
            <a:schemeClr val="accent1">
              <a:alpha val="40000"/>
            </a:schemeClr>
          </a:solidFill>
          <a:ln w="2274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任意多边形: 形状 38"/>
          <p:cNvSpPr/>
          <p:nvPr>
            <p:custDataLst>
              <p:tags r:id="rId23"/>
            </p:custDataLst>
          </p:nvPr>
        </p:nvSpPr>
        <p:spPr>
          <a:xfrm>
            <a:off x="5556853" y="2352907"/>
            <a:ext cx="1097980" cy="183526"/>
          </a:xfrm>
          <a:custGeom>
            <a:avLst/>
            <a:gdLst>
              <a:gd name="connsiteX0" fmla="*/ 25508 w 338303"/>
              <a:gd name="connsiteY0" fmla="*/ 23384 h 56615"/>
              <a:gd name="connsiteX1" fmla="*/ -200 w 338303"/>
              <a:gd name="connsiteY1" fmla="*/ 56373 h 56615"/>
              <a:gd name="connsiteX2" fmla="*/ 338103 w 338303"/>
              <a:gd name="connsiteY2" fmla="*/ 56373 h 56615"/>
              <a:gd name="connsiteX3" fmla="*/ 332642 w 338303"/>
              <a:gd name="connsiteY3" fmla="*/ 48410 h 56615"/>
              <a:gd name="connsiteX4" fmla="*/ 326728 w 338303"/>
              <a:gd name="connsiteY4" fmla="*/ 40903 h 56615"/>
              <a:gd name="connsiteX5" fmla="*/ 314670 w 338303"/>
              <a:gd name="connsiteY5" fmla="*/ 25887 h 56615"/>
              <a:gd name="connsiteX6" fmla="*/ 312167 w 338303"/>
              <a:gd name="connsiteY6" fmla="*/ 22929 h 56615"/>
              <a:gd name="connsiteX7" fmla="*/ 25508 w 338303"/>
              <a:gd name="connsiteY7" fmla="*/ 22929 h 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03" h="56615">
                <a:moveTo>
                  <a:pt x="25508" y="23384"/>
                </a:moveTo>
                <a:cubicBezTo>
                  <a:pt x="16408" y="34533"/>
                  <a:pt x="7762" y="46135"/>
                  <a:pt x="-200" y="56373"/>
                </a:cubicBezTo>
                <a:cubicBezTo>
                  <a:pt x="107843" y="10257"/>
                  <a:pt x="230059" y="10257"/>
                  <a:pt x="338103" y="56373"/>
                </a:cubicBezTo>
                <a:lnTo>
                  <a:pt x="332642" y="48410"/>
                </a:lnTo>
                <a:lnTo>
                  <a:pt x="326728" y="40903"/>
                </a:lnTo>
                <a:lnTo>
                  <a:pt x="314670" y="25887"/>
                </a:lnTo>
                <a:lnTo>
                  <a:pt x="312167" y="22929"/>
                </a:lnTo>
                <a:cubicBezTo>
                  <a:pt x="219117" y="-7966"/>
                  <a:pt x="118558" y="-7966"/>
                  <a:pt x="25508" y="22929"/>
                </a:cubicBezTo>
                <a:close/>
              </a:path>
            </a:pathLst>
          </a:custGeom>
          <a:solidFill>
            <a:schemeClr val="accent1">
              <a:alpha val="40000"/>
            </a:schemeClr>
          </a:solidFill>
          <a:ln w="2274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任意多边形: 形状 39"/>
          <p:cNvSpPr/>
          <p:nvPr>
            <p:custDataLst>
              <p:tags r:id="rId24"/>
            </p:custDataLst>
          </p:nvPr>
        </p:nvSpPr>
        <p:spPr>
          <a:xfrm>
            <a:off x="5556853" y="5088647"/>
            <a:ext cx="1097980" cy="183526"/>
          </a:xfrm>
          <a:custGeom>
            <a:avLst/>
            <a:gdLst>
              <a:gd name="connsiteX0" fmla="*/ 312167 w 338303"/>
              <a:gd name="connsiteY0" fmla="*/ 32747 h 56615"/>
              <a:gd name="connsiteX1" fmla="*/ 338103 w 338303"/>
              <a:gd name="connsiteY1" fmla="*/ -242 h 56615"/>
              <a:gd name="connsiteX2" fmla="*/ -200 w 338303"/>
              <a:gd name="connsiteY2" fmla="*/ -242 h 56615"/>
              <a:gd name="connsiteX3" fmla="*/ 5033 w 338303"/>
              <a:gd name="connsiteY3" fmla="*/ 7948 h 56615"/>
              <a:gd name="connsiteX4" fmla="*/ 10948 w 338303"/>
              <a:gd name="connsiteY4" fmla="*/ 15228 h 56615"/>
              <a:gd name="connsiteX5" fmla="*/ 23006 w 338303"/>
              <a:gd name="connsiteY5" fmla="*/ 30244 h 56615"/>
              <a:gd name="connsiteX6" fmla="*/ 25508 w 338303"/>
              <a:gd name="connsiteY6" fmla="*/ 33201 h 56615"/>
              <a:gd name="connsiteX7" fmla="*/ 312167 w 338303"/>
              <a:gd name="connsiteY7" fmla="*/ 33201 h 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03" h="56615">
                <a:moveTo>
                  <a:pt x="312167" y="32747"/>
                </a:moveTo>
                <a:cubicBezTo>
                  <a:pt x="321267" y="21598"/>
                  <a:pt x="329912" y="9996"/>
                  <a:pt x="338103" y="-242"/>
                </a:cubicBezTo>
                <a:cubicBezTo>
                  <a:pt x="230105" y="46169"/>
                  <a:pt x="107797" y="46169"/>
                  <a:pt x="-200" y="-242"/>
                </a:cubicBezTo>
                <a:lnTo>
                  <a:pt x="5033" y="7948"/>
                </a:lnTo>
                <a:lnTo>
                  <a:pt x="10948" y="15228"/>
                </a:lnTo>
                <a:lnTo>
                  <a:pt x="23006" y="30244"/>
                </a:lnTo>
                <a:lnTo>
                  <a:pt x="25508" y="33201"/>
                </a:lnTo>
                <a:cubicBezTo>
                  <a:pt x="118558" y="64097"/>
                  <a:pt x="219117" y="64097"/>
                  <a:pt x="312167" y="33201"/>
                </a:cubicBezTo>
                <a:close/>
              </a:path>
            </a:pathLst>
          </a:custGeom>
          <a:solidFill>
            <a:schemeClr val="accent1">
              <a:alpha val="40000"/>
            </a:schemeClr>
          </a:solidFill>
          <a:ln w="2274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形状 37"/>
          <p:cNvSpPr/>
          <p:nvPr>
            <p:custDataLst>
              <p:tags r:id="rId25"/>
            </p:custDataLst>
          </p:nvPr>
        </p:nvSpPr>
        <p:spPr>
          <a:xfrm flipH="1">
            <a:off x="7380045" y="3263550"/>
            <a:ext cx="183526" cy="1098615"/>
          </a:xfrm>
          <a:custGeom>
            <a:avLst/>
            <a:gdLst>
              <a:gd name="connsiteX0" fmla="*/ 23426 w 56615"/>
              <a:gd name="connsiteY0" fmla="*/ 312125 h 338302"/>
              <a:gd name="connsiteX1" fmla="*/ 56415 w 56615"/>
              <a:gd name="connsiteY1" fmla="*/ 338061 h 338302"/>
              <a:gd name="connsiteX2" fmla="*/ 56415 w 56615"/>
              <a:gd name="connsiteY2" fmla="*/ -242 h 338302"/>
              <a:gd name="connsiteX3" fmla="*/ 48452 w 56615"/>
              <a:gd name="connsiteY3" fmla="*/ 4991 h 338302"/>
              <a:gd name="connsiteX4" fmla="*/ 40944 w 56615"/>
              <a:gd name="connsiteY4" fmla="*/ 10906 h 338302"/>
              <a:gd name="connsiteX5" fmla="*/ 25929 w 56615"/>
              <a:gd name="connsiteY5" fmla="*/ 22964 h 338302"/>
              <a:gd name="connsiteX6" fmla="*/ 22971 w 56615"/>
              <a:gd name="connsiteY6" fmla="*/ 25466 h 338302"/>
              <a:gd name="connsiteX7" fmla="*/ 22971 w 56615"/>
              <a:gd name="connsiteY7" fmla="*/ 312125 h 3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15" h="338302">
                <a:moveTo>
                  <a:pt x="23426" y="312125"/>
                </a:moveTo>
                <a:cubicBezTo>
                  <a:pt x="34574" y="321225"/>
                  <a:pt x="46177" y="329871"/>
                  <a:pt x="56415" y="338061"/>
                </a:cubicBezTo>
                <a:cubicBezTo>
                  <a:pt x="10299" y="230018"/>
                  <a:pt x="10299" y="107801"/>
                  <a:pt x="56415" y="-242"/>
                </a:cubicBezTo>
                <a:lnTo>
                  <a:pt x="48452" y="4991"/>
                </a:lnTo>
                <a:lnTo>
                  <a:pt x="40944" y="10906"/>
                </a:lnTo>
                <a:lnTo>
                  <a:pt x="25929" y="22964"/>
                </a:lnTo>
                <a:lnTo>
                  <a:pt x="22971" y="25466"/>
                </a:lnTo>
                <a:cubicBezTo>
                  <a:pt x="-7924" y="118517"/>
                  <a:pt x="-7924" y="219075"/>
                  <a:pt x="22971" y="312125"/>
                </a:cubicBezTo>
                <a:close/>
              </a:path>
            </a:pathLst>
          </a:custGeom>
          <a:solidFill>
            <a:schemeClr val="accent1">
              <a:alpha val="40000"/>
            </a:schemeClr>
          </a:solidFill>
          <a:ln w="2274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弧形 53"/>
          <p:cNvSpPr/>
          <p:nvPr>
            <p:custDataLst>
              <p:tags r:id="rId26"/>
            </p:custDataLst>
          </p:nvPr>
        </p:nvSpPr>
        <p:spPr>
          <a:xfrm>
            <a:off x="4975159" y="2683761"/>
            <a:ext cx="2258193" cy="2258193"/>
          </a:xfrm>
          <a:prstGeom prst="arc">
            <a:avLst/>
          </a:prstGeom>
          <a:ln w="22225">
            <a:gradFill>
              <a:gsLst>
                <a:gs pos="0">
                  <a:schemeClr val="accent1">
                    <a:alpha val="0"/>
                  </a:schemeClr>
                </a:gs>
                <a:gs pos="100000">
                  <a:schemeClr val="accent1">
                    <a:alpha val="80000"/>
                  </a:schemeClr>
                </a:gs>
              </a:gsLst>
              <a:lin ang="0" scaled="1"/>
            </a:gradFill>
            <a:tail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弧形 12"/>
          <p:cNvSpPr/>
          <p:nvPr>
            <p:custDataLst>
              <p:tags r:id="rId27"/>
            </p:custDataLst>
          </p:nvPr>
        </p:nvSpPr>
        <p:spPr>
          <a:xfrm>
            <a:off x="4975159" y="2683761"/>
            <a:ext cx="2258193" cy="2258193"/>
          </a:xfrm>
          <a:prstGeom prst="arc">
            <a:avLst>
              <a:gd name="adj1" fmla="val 4406644"/>
              <a:gd name="adj2" fmla="val 10195557"/>
            </a:avLst>
          </a:prstGeom>
          <a:ln w="22225">
            <a:gradFill>
              <a:gsLst>
                <a:gs pos="0">
                  <a:schemeClr val="accent1">
                    <a:alpha val="0"/>
                  </a:schemeClr>
                </a:gs>
                <a:gs pos="100000">
                  <a:schemeClr val="accent1">
                    <a:alpha val="80000"/>
                  </a:schemeClr>
                </a:gs>
              </a:gsLst>
              <a:lin ang="10800000" scaled="1"/>
            </a:gradFill>
            <a:tail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安全管理</a:t>
            </a:r>
          </a:p>
        </p:txBody>
      </p:sp>
      <p:sp>
        <p:nvSpPr>
          <p:cNvPr id="3" name="节编号"/>
          <p:cNvSpPr>
            <a:spLocks noGrp="1"/>
          </p:cNvSpPr>
          <p:nvPr>
            <p:ph type="body" sz="quarter" idx="13"/>
            <p:custDataLst>
              <p:tags r:id="rId3"/>
            </p:custDataLst>
          </p:nvPr>
        </p:nvSpPr>
        <p:spPr/>
        <p:txBody>
          <a:bodyPr/>
          <a:lstStyle/>
          <a:p>
            <a:r>
              <a:rPr lang="en-US" altLang="zh-CN"/>
              <a:t>02</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2.1</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安全管理活动</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班前早会制度</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7" name="图片 6"/>
          <p:cNvPicPr/>
          <p:nvPr/>
        </p:nvPicPr>
        <p:blipFill>
          <a:blip r:embed="rId9"/>
          <a:stretch>
            <a:fillRect/>
          </a:stretch>
        </p:blipFill>
        <p:spPr>
          <a:xfrm>
            <a:off x="1023620" y="2184400"/>
            <a:ext cx="5040000" cy="3240000"/>
          </a:xfrm>
          <a:prstGeom prst="rect">
            <a:avLst/>
          </a:prstGeom>
        </p:spPr>
      </p:pic>
      <p:pic>
        <p:nvPicPr>
          <p:cNvPr id="11" name="图片 10"/>
          <p:cNvPicPr/>
          <p:nvPr/>
        </p:nvPicPr>
        <p:blipFill>
          <a:blip r:embed="rId10"/>
          <a:stretch>
            <a:fillRect/>
          </a:stretch>
        </p:blipFill>
        <p:spPr>
          <a:xfrm>
            <a:off x="6492240" y="2184400"/>
            <a:ext cx="5040000" cy="324000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2.2</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班组安全培训</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1215" y="1550670"/>
            <a:ext cx="4314825" cy="548005"/>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特种人员岗前培训</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11" name="图片 10"/>
          <p:cNvPicPr/>
          <p:nvPr/>
        </p:nvPicPr>
        <p:blipFill>
          <a:blip r:embed="rId8"/>
          <a:stretch>
            <a:fillRect/>
          </a:stretch>
        </p:blipFill>
        <p:spPr>
          <a:xfrm>
            <a:off x="6492240" y="2221230"/>
            <a:ext cx="5040000" cy="3240000"/>
          </a:xfrm>
          <a:prstGeom prst="rect">
            <a:avLst/>
          </a:prstGeom>
        </p:spPr>
      </p:pic>
      <p:pic>
        <p:nvPicPr>
          <p:cNvPr id="12" name="图片 11"/>
          <p:cNvPicPr/>
          <p:nvPr/>
        </p:nvPicPr>
        <p:blipFill>
          <a:blip r:embed="rId9"/>
          <a:stretch>
            <a:fillRect/>
          </a:stretch>
        </p:blipFill>
        <p:spPr>
          <a:xfrm>
            <a:off x="659765" y="2221230"/>
            <a:ext cx="5040000" cy="3240000"/>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en-US" altLang="zh-CN">
                <a:solidFill>
                  <a:schemeClr val="accent1"/>
                </a:solidFill>
                <a:effectLst>
                  <a:outerShdw blurRad="38100" dist="25400" dir="5400000" algn="ctr" rotWithShape="0">
                    <a:srgbClr val="6E747A">
                      <a:alpha val="43000"/>
                    </a:srgbClr>
                  </a:outerShdw>
                </a:effectLst>
                <a:latin typeface="+mj-ea"/>
                <a:ea typeface="+mj-ea"/>
              </a:rPr>
              <a:t>2.3</a:t>
            </a:r>
            <a:r>
              <a:rPr lang="zh-CN" altLang="en-US">
                <a:solidFill>
                  <a:schemeClr val="accent1"/>
                </a:solidFill>
                <a:effectLst>
                  <a:outerShdw blurRad="38100" dist="25400" dir="5400000" algn="ctr" rotWithShape="0">
                    <a:srgbClr val="6E747A">
                      <a:alpha val="43000"/>
                    </a:srgbClr>
                  </a:outerShdw>
                </a:effectLst>
                <a:latin typeface="+mj-ea"/>
                <a:ea typeface="+mj-ea"/>
              </a:rPr>
              <a:t>安全管理</a:t>
            </a:r>
          </a:p>
        </p:txBody>
      </p:sp>
      <p:sp>
        <p:nvSpPr>
          <p:cNvPr id="5" name="矩形 4"/>
          <p:cNvSpPr/>
          <p:nvPr>
            <p:custDataLst>
              <p:tags r:id="rId3"/>
            </p:custDataLst>
          </p:nvPr>
        </p:nvSpPr>
        <p:spPr>
          <a:xfrm>
            <a:off x="138819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电动车集中充电</a:t>
            </a:r>
          </a:p>
        </p:txBody>
      </p:sp>
      <p:sp>
        <p:nvSpPr>
          <p:cNvPr id="6" name="矩形 5"/>
          <p:cNvSpPr/>
          <p:nvPr>
            <p:custDataLst>
              <p:tags r:id="rId4"/>
            </p:custDataLst>
          </p:nvPr>
        </p:nvSpPr>
        <p:spPr>
          <a:xfrm>
            <a:off x="69596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sp>
        <p:nvSpPr>
          <p:cNvPr id="8" name="矩形 7"/>
          <p:cNvSpPr/>
          <p:nvPr>
            <p:custDataLst>
              <p:tags r:id="rId5"/>
            </p:custDataLst>
          </p:nvPr>
        </p:nvSpPr>
        <p:spPr>
          <a:xfrm>
            <a:off x="7184272" y="1550808"/>
            <a:ext cx="4311768" cy="548258"/>
          </a:xfrm>
          <a:prstGeom prst="rect">
            <a:avLst/>
          </a:prstGeom>
          <a:noFill/>
        </p:spPr>
        <p:txBody>
          <a:bodyPr wrap="square" lIns="0" tIns="0" rIns="0" bIns="0" rtlCol="0" anchor="ctr">
            <a:noAutofit/>
          </a:bodyPr>
          <a:lstStyle/>
          <a:p>
            <a:pPr>
              <a:spcBef>
                <a:spcPct val="0"/>
              </a:spcBef>
              <a:spcAft>
                <a:spcPct val="0"/>
              </a:spcAft>
            </a:pPr>
            <a:r>
              <a:rPr lang="zh-CN" altLang="en-US" sz="2400" b="1" kern="0" dirty="0">
                <a:solidFill>
                  <a:schemeClr val="accent1"/>
                </a:solidFill>
                <a:latin typeface="+mn-ea"/>
                <a:cs typeface="+mn-ea"/>
              </a:rPr>
              <a:t>电动工具集中充电柜</a:t>
            </a:r>
          </a:p>
        </p:txBody>
      </p:sp>
      <p:sp>
        <p:nvSpPr>
          <p:cNvPr id="10" name="矩形 9"/>
          <p:cNvSpPr/>
          <p:nvPr>
            <p:custDataLst>
              <p:tags r:id="rId6"/>
            </p:custDataLst>
          </p:nvPr>
        </p:nvSpPr>
        <p:spPr>
          <a:xfrm>
            <a:off x="6492040" y="1428937"/>
            <a:ext cx="689000" cy="792000"/>
          </a:xfrm>
          <a:prstGeom prst="rect">
            <a:avLst/>
          </a:prstGeom>
          <a:noFill/>
        </p:spPr>
        <p:txBody>
          <a:bodyPr wrap="none" lIns="0" tIns="0" rIns="0" bIns="0" rtlCol="0" anchor="ctr">
            <a:noAutofit/>
          </a:bodyPr>
          <a:lstStyle/>
          <a:p>
            <a:pPr>
              <a:spcBef>
                <a:spcPct val="0"/>
              </a:spcBef>
              <a:spcAft>
                <a:spcPct val="0"/>
              </a:spcAft>
            </a:pPr>
            <a:endParaRPr lang="zh-CN" altLang="en-US" sz="3200" b="1" kern="0">
              <a:solidFill>
                <a:schemeClr val="accent1"/>
              </a:solidFill>
              <a:latin typeface="+mn-ea"/>
              <a:cs typeface="+mn-ea"/>
            </a:endParaRPr>
          </a:p>
        </p:txBody>
      </p:sp>
      <p:pic>
        <p:nvPicPr>
          <p:cNvPr id="3" name="图片 2"/>
          <p:cNvPicPr/>
          <p:nvPr/>
        </p:nvPicPr>
        <p:blipFill>
          <a:blip r:embed="rId8"/>
          <a:stretch>
            <a:fillRect/>
          </a:stretch>
        </p:blipFill>
        <p:spPr>
          <a:xfrm>
            <a:off x="6456045" y="2099310"/>
            <a:ext cx="5040000" cy="3240000"/>
          </a:xfrm>
          <a:prstGeom prst="rect">
            <a:avLst/>
          </a:prstGeom>
        </p:spPr>
      </p:pic>
      <p:pic>
        <p:nvPicPr>
          <p:cNvPr id="7" name="图片 6"/>
          <p:cNvPicPr/>
          <p:nvPr/>
        </p:nvPicPr>
        <p:blipFill>
          <a:blip r:embed="rId9"/>
          <a:stretch>
            <a:fillRect/>
          </a:stretch>
        </p:blipFill>
        <p:spPr>
          <a:xfrm>
            <a:off x="469265" y="2099310"/>
            <a:ext cx="5040000" cy="3240000"/>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WY1M2RjYjc3MDIzY2U1ZjMxOGE4ZmY1ZTIwMDI2ZDg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BEAUTIFY_FLAG" val="#wm#"/>
  <p:tag name="KSO_WM_UNIT_TYPE" val="i"/>
  <p:tag name="KSO_WM_UNIT_INDEX" val="7"/>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BEAUTIFY_FLAG" val="#wm#"/>
  <p:tag name="KSO_WM_UNIT_TYPE" val="i"/>
  <p:tag name="KSO_WM_UNIT_INDEX" val="8"/>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BEAUTIFY_FLAG" val="#wm#"/>
  <p:tag name="KSO_WM_UNIT_TYPE" val="i"/>
  <p:tag name="KSO_WM_UNIT_INDEX" val="9"/>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BEAUTIFY_FLAG" val="#wm#"/>
  <p:tag name="KSO_WM_UNIT_TYPE" val="i"/>
  <p:tag name="KSO_WM_UNIT_INDEX" val="10"/>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BEAUTIFY_FLAG" val="#wm#"/>
  <p:tag name="KSO_WM_UNIT_TYPE" val="i"/>
  <p:tag name="KSO_WM_UNIT_INDEX" val="1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2"/>
  <p:tag name="KSO_WM_UNIT_LAYERLEVEL" val="1"/>
  <p:tag name="KSO_WM_TAG_VERSION" val="3.0"/>
  <p:tag name="KSO_WM_BEAUTIFY_FLAG" val="#wm#"/>
  <p:tag name="KSO_WM_UNIT_TYPE" val="i"/>
  <p:tag name="KSO_WM_UNIT_INDEX" val="12"/>
</p:tagLst>
</file>

<file path=ppt/tags/tag11.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5997"/>
  <p:tag name="KSO_WM_TEMPLATE_THUMBS_INDEX" val="1、9"/>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3"/>
  <p:tag name="KSO_WM_UNIT_LAYERLEVEL" val="1"/>
  <p:tag name="KSO_WM_TAG_VERSION" val="3.0"/>
  <p:tag name="KSO_WM_BEAUTIFY_FLAG" val="#wm#"/>
  <p:tag name="KSO_WM_UNIT_TYPE" val="i"/>
  <p:tag name="KSO_WM_UNIT_INDEX" val="13"/>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4"/>
  <p:tag name="KSO_WM_UNIT_LAYERLEVEL" val="1"/>
  <p:tag name="KSO_WM_TAG_VERSION" val="3.0"/>
  <p:tag name="KSO_WM_BEAUTIFY_FLAG" val="#wm#"/>
  <p:tag name="KSO_WM_UNIT_TYPE" val="i"/>
  <p:tag name="KSO_WM_UNIT_INDEX" val="14"/>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5"/>
  <p:tag name="KSO_WM_UNIT_LAYERLEVEL" val="1"/>
  <p:tag name="KSO_WM_TAG_VERSION" val="3.0"/>
  <p:tag name="KSO_WM_BEAUTIFY_FLAG" val="#wm#"/>
  <p:tag name="KSO_WM_UNIT_TYPE" val="i"/>
  <p:tag name="KSO_WM_UNIT_INDEX" val="15"/>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6"/>
  <p:tag name="KSO_WM_UNIT_LAYERLEVEL" val="1"/>
  <p:tag name="KSO_WM_TAG_VERSION" val="3.0"/>
  <p:tag name="KSO_WM_BEAUTIFY_FLAG" val="#wm#"/>
  <p:tag name="KSO_WM_UNIT_TYPE" val="i"/>
  <p:tag name="KSO_WM_UNIT_INDEX" val="16"/>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7"/>
  <p:tag name="KSO_WM_UNIT_LAYERLEVEL" val="1"/>
  <p:tag name="KSO_WM_TAG_VERSION" val="3.0"/>
  <p:tag name="KSO_WM_UNIT_TYPE" val="i"/>
  <p:tag name="KSO_WM_UNIT_INDEX" val="17"/>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121.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732"/>
</p:tagLst>
</file>

<file path=ppt/tags/tag12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732"/>
</p:tagLst>
</file>

<file path=ppt/tags/tag125.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732"/>
  <p:tag name="KSO_WM_TEMPLATE_CATEGORY" val="custom"/>
  <p:tag name="KSO_WM_TEMPLATE_MASTER_TYPE" val="0"/>
</p:tagLst>
</file>

<file path=ppt/tags/tag12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130.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138.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8"/>
</p:tagLst>
</file>

<file path=ppt/tags/tag139.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140.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4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150.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156.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160.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6.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17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1.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7.xml><?xml version="1.0" encoding="utf-8"?>
<p:tagLst xmlns:a="http://schemas.openxmlformats.org/drawingml/2006/main" xmlns:r="http://schemas.openxmlformats.org/officeDocument/2006/relationships"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78.xml><?xml version="1.0" encoding="utf-8"?>
<p:tagLst xmlns:a="http://schemas.openxmlformats.org/drawingml/2006/main" xmlns:r="http://schemas.openxmlformats.org/officeDocument/2006/relationships"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79.xml><?xml version="1.0" encoding="utf-8"?>
<p:tagLst xmlns:a="http://schemas.openxmlformats.org/drawingml/2006/main" xmlns:r="http://schemas.openxmlformats.org/officeDocument/2006/relationships"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7"/>
  <p:tag name="KSO_WM_UNIT_LAYERLEVEL" val="1"/>
  <p:tag name="KSO_WM_TAG_VERSION" val="3.0"/>
  <p:tag name="KSO_WM_BEAUTIFY_FLAG" val="#wm#"/>
  <p:tag name="KSO_WM_UNIT_TYPE" val="i"/>
  <p:tag name="KSO_WM_UNIT_INDEX" val="7"/>
</p:tagLst>
</file>

<file path=ppt/tags/tag180.xml><?xml version="1.0" encoding="utf-8"?>
<p:tagLst xmlns:a="http://schemas.openxmlformats.org/drawingml/2006/main" xmlns:r="http://schemas.openxmlformats.org/officeDocument/2006/relationships"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81.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5.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8"/>
  <p:tag name="KSO_WM_UNIT_LAYERLEVEL" val="1"/>
  <p:tag name="KSO_WM_TAG_VERSION" val="3.0"/>
  <p:tag name="KSO_WM_BEAUTIFY_FLAG" val="#wm#"/>
  <p:tag name="KSO_WM_UNIT_TYPE" val="i"/>
  <p:tag name="KSO_WM_UNIT_INDEX" val="8"/>
</p:tagLst>
</file>

<file path=ppt/tags/tag190.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6.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7.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9"/>
  <p:tag name="KSO_WM_UNIT_LAYERLEVEL" val="1"/>
  <p:tag name="KSO_WM_TAG_VERSION" val="3.0"/>
  <p:tag name="KSO_WM_BEAUTIFY_FLAG" val="#wm#"/>
  <p:tag name="KSO_WM_UNIT_TYPE" val="i"/>
  <p:tag name="KSO_WM_UNIT_INDEX" val="9"/>
</p:tagLst>
</file>

<file path=ppt/tags/tag200.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208.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1"/>
</p:tagLst>
</file>

<file path=ppt/tags/tag209.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0"/>
  <p:tag name="KSO_WM_UNIT_LAYERLEVEL" val="1"/>
  <p:tag name="KSO_WM_TAG_VERSION" val="3.0"/>
  <p:tag name="KSO_WM_BEAUTIFY_FLAG" val="#wm#"/>
  <p:tag name="KSO_WM_UNIT_TYPE" val="i"/>
  <p:tag name="KSO_WM_UNIT_INDEX" val="10"/>
</p:tagLst>
</file>

<file path=ppt/tags/tag210.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a="http://schemas.openxmlformats.org/drawingml/2006/main" xmlns:r="http://schemas.openxmlformats.org/officeDocument/2006/relationships" xmlns:p="http://schemas.openxmlformats.org/presentationml/2006/main">
  <p:tag name="KSO_WM_SLIDE_ID" val="custom20235997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5997"/>
  <p:tag name="KSO_WM_SLIDE_LAYOUT" val="a_f"/>
  <p:tag name="KSO_WM_SLIDE_LAYOUT_CNT" val="1_3"/>
  <p:tag name="KSO_WM_SLIDE_TYPE" val="title"/>
  <p:tag name="KSO_WM_SLIDE_SUBTYPE" val="pureTxt"/>
  <p:tag name="KSO_WM_TEMPLATE_THUMBS_INDEX" val="1、9"/>
  <p:tag name="KSO_WM_SLIDE_THEME_ID" val="3327893"/>
  <p:tag name="KSO_WM_SLIDE_THEME_NAME" val="蓝色建筑房地产简约风主题"/>
</p:tagLst>
</file>

<file path=ppt/tags/tag2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5997_1*a*1"/>
  <p:tag name="KSO_WM_TEMPLATE_CATEGORY" val="custom"/>
  <p:tag name="KSO_WM_TEMPLATE_INDEX" val="20235997"/>
  <p:tag name="KSO_WM_UNIT_LAYERLEVEL" val="1"/>
  <p:tag name="KSO_WM_TAG_VERSION" val="3.0"/>
  <p:tag name="KSO_WM_BEAUTIFY_FLAG" val="#wm#"/>
  <p:tag name="KSO_WM_UNIT_PRESET_TEXT" val="单击此处&#10;添加文档标题"/>
</p:tagLst>
</file>

<file path=ppt/tags/tag215.xml><?xml version="1.0" encoding="utf-8"?>
<p:tagLst xmlns:a="http://schemas.openxmlformats.org/drawingml/2006/main" xmlns:r="http://schemas.openxmlformats.org/officeDocument/2006/relationships"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2"/>
  <p:tag name="KSO_WM_UNIT_ID" val="custom20235997_1*f*2"/>
  <p:tag name="KSO_WM_TEMPLATE_CATEGORY" val="custom"/>
  <p:tag name="KSO_WM_TEMPLATE_INDEX" val="20235997"/>
  <p:tag name="KSO_WM_UNIT_LAYERLEVEL" val="1"/>
  <p:tag name="KSO_WM_TAG_VERSION" val="3.0"/>
  <p:tag name="KSO_WM_BEAUTIFY_FLAG" val="#wm#"/>
  <p:tag name="KSO_WM_UNIT_PRESET_TEXT" val="汇报人：WPS"/>
</p:tagLst>
</file>

<file path=ppt/tags/tag216.xml><?xml version="1.0" encoding="utf-8"?>
<p:tagLst xmlns:a="http://schemas.openxmlformats.org/drawingml/2006/main" xmlns:r="http://schemas.openxmlformats.org/officeDocument/2006/relationships"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6732"/>
  <p:tag name="KSO_WM_TEMPLATE_CATEGORY" val="custom"/>
  <p:tag name="KSO_WM_SLIDE_INDEX" val="4"/>
  <p:tag name="KSO_WM_SLIDE_ID" val="custom20236732_4"/>
  <p:tag name="KSO_WM_TEMPLATE_MASTER_TYPE" val="0"/>
  <p:tag name="KSO_WM_SLIDE_LAYOUT" val="a_l"/>
  <p:tag name="KSO_WM_SLIDE_LAYOUT_CNT" val="1_1"/>
  <p:tag name="KSO_WM_SLIDE_DIAGTYPE" val="l"/>
</p:tagLst>
</file>

<file path=ppt/tags/tag21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custom20235997_4*l_h_i*1_1_2"/>
  <p:tag name="KSO_WM_TEMPLATE_CATEGORY" val="custom"/>
  <p:tag name="KSO_WM_TEMPLATE_INDEX" val="20235997"/>
  <p:tag name="KSO_WM_UNIT_LAYERLEVEL" val="1_1_1"/>
  <p:tag name="KSO_WM_TAG_VERSION" val="3.0"/>
  <p:tag name="KSO_WM_BEAUTIFY_FLAG" val="#wm#"/>
  <p:tag name="KSO_WM_UNIT_PRESET_TEXT" val="01"/>
  <p:tag name="KSO_WM_DIAGRAM_MAX_ITEMCNT" val="6"/>
  <p:tag name="KSO_WM_DIAGRAM_MIN_ITEMCNT" val="2"/>
  <p:tag name="KSO_WM_DIAGRAM_VIRTUALLY_FRAME" val="{&quot;height&quot;:404,&quot;left&quot;:346.07818897637793,&quot;top&quot;:-14.699960629921225,&quot;width&quot;:526.4159055118113}"/>
  <p:tag name="KSO_WM_DIAGRAM_COLOR_MATCH_VALUE" val="{&quot;shape&quot;:{&quot;fill&quot;:{&quot;solid&quot;:{&quot;brightness&quot;:0.80000001192092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18fe9&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USESOURCEFORMAT_APPLY" val="1"/>
</p:tagLst>
</file>

<file path=ppt/tags/tag21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UNIT_ID" val="custom20236732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32"/>
  <p:tag name="KSO_WM_TEMPLATE_CATEGORY" val="custom"/>
  <p:tag name="KSO_WM_UNIT_USESOURCEFORMAT_APPLY" val="1"/>
</p:tagLst>
</file>

<file path=ppt/tags/tag21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DIAGRAM_GROUP_CODE" val="l1-1"/>
  <p:tag name="KSO_WM_UNIT_ID" val="custom20236732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32"/>
  <p:tag name="KSO_WM_TEMPLATE_CATEGORY" val="custom"/>
  <p:tag name="KSO_WM_UNIT_FILL_FORE_SCHEMECOLOR_INDEX" val="5"/>
  <p:tag name="KSO_WM_UNIT_FILL_TYPE" val="1"/>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20.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2_1"/>
  <p:tag name="KSO_WM_BEAUTIFY_FLAG" val="#wm#"/>
  <p:tag name="KSO_WM_TAG_VERSION" val="3.0"/>
  <p:tag name="KSO_WM_DIAGRAM_VERSION" val="3"/>
  <p:tag name="KSO_WM_DIAGRAM_GROUP_CODE" val="l1-1"/>
  <p:tag name="KSO_WM_UNIT_ID" val="custom20236732_6*l_i*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1.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5_1"/>
  <p:tag name="KSO_WM_BEAUTIFY_FLAG" val="#wm#"/>
  <p:tag name="KSO_WM_TAG_VERSION" val="3.0"/>
  <p:tag name="KSO_WM_DIAGRAM_VERSION" val="3"/>
  <p:tag name="KSO_WM_DIAGRAM_GROUP_CODE" val="l1-1"/>
  <p:tag name="KSO_WM_UNIT_ID" val="custom20236732_6*l_i*1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2.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1_1"/>
  <p:tag name="KSO_WM_BEAUTIFY_FLAG" val="#wm#"/>
  <p:tag name="KSO_WM_TAG_VERSION" val="3.0"/>
  <p:tag name="KSO_WM_DIAGRAM_VERSION" val="3"/>
  <p:tag name="KSO_WM_DIAGRAM_GROUP_CODE" val="l1-1"/>
  <p:tag name="KSO_WM_UNIT_ID" val="custom20236732_6*l_i*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3.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6_1"/>
  <p:tag name="KSO_WM_BEAUTIFY_FLAG" val="#wm#"/>
  <p:tag name="KSO_WM_TAG_VERSION" val="3.0"/>
  <p:tag name="KSO_WM_DIAGRAM_VERSION" val="3"/>
  <p:tag name="KSO_WM_DIAGRAM_GROUP_CODE" val="l1-1"/>
  <p:tag name="KSO_WM_UNIT_ID" val="custom20236732_6*l_i*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4.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UNIT_ID" val="custom20236732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UNIT_SUBTYPE" val="a"/>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51c2d&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USESOURCEFORMAT_APPLY" val="1"/>
</p:tagLst>
</file>

<file path=ppt/tags/tag225.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4_1"/>
  <p:tag name="KSO_WM_BEAUTIFY_FLAG" val="#wm#"/>
  <p:tag name="KSO_WM_TAG_VERSION" val="3.0"/>
  <p:tag name="KSO_WM_DIAGRAM_VERSION" val="3"/>
  <p:tag name="KSO_WM_DIAGRAM_GROUP_CODE" val="l1-1"/>
  <p:tag name="KSO_WM_UNIT_ID" val="custom20236732_6*l_i*1_6"/>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6.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UNIT_ID" val="custom20236732_6*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UNIT_SUBTYPE" val="a"/>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51c2d&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USESOURCEFORMAT_APPLY" val="1"/>
</p:tagLst>
</file>

<file path=ppt/tags/tag227.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UNIT_ID" val="custom20236732_6*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UNIT_SUBTYPE" val="a"/>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51c2d&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USESOURCEFORMAT_APPLY" val="1"/>
</p:tagLst>
</file>

<file path=ppt/tags/tag228.xml><?xml version="1.0" encoding="utf-8"?>
<p:tagLst xmlns:a="http://schemas.openxmlformats.org/drawingml/2006/main" xmlns:r="http://schemas.openxmlformats.org/officeDocument/2006/relationships" xmlns:p="http://schemas.openxmlformats.org/presentationml/2006/main">
  <p:tag name="KSO_WM_UNIT_TYPE" val="l_h_i"/>
  <p:tag name="KSO_WM_UNIT_INDEX" val="1_3_1"/>
  <p:tag name="KSO_WM_BEAUTIFY_FLAG" val="#wm#"/>
  <p:tag name="KSO_WM_TAG_VERSION" val="3.0"/>
  <p:tag name="KSO_WM_DIAGRAM_VERSION" val="3"/>
  <p:tag name="KSO_WM_DIAGRAM_GROUP_CODE" val="l1-1"/>
  <p:tag name="KSO_WM_UNIT_ID" val="custom20236732_6*l_i*1_5"/>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9.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UNIT_ID" val="custom20236732_6*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UNIT_SUBTYPE" val="a"/>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51c2d&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UNIT_ID" val="custom20236732_6*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UNIT_SUBTYPE" val="a"/>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51c2d&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USESOURCEFORMAT_APPLY" val="1"/>
</p:tagLst>
</file>

<file path=ppt/tags/tag231.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1_2"/>
  <p:tag name="KSO_WM_BEAUTIFY_FLAG" val="#wm#"/>
  <p:tag name="KSO_WM_TAG_VERSION" val="3.0"/>
  <p:tag name="KSO_WM_DIAGRAM_VERSION" val="3"/>
  <p:tag name="KSO_WM_DIAGRAM_GROUP_CODE" val="l1-1"/>
  <p:tag name="KSO_WM_UNIT_ID" val="custom20236732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USESOURCEFORMAT_APPLY" val="1"/>
</p:tagLst>
</file>

<file path=ppt/tags/tag232.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4_2"/>
  <p:tag name="KSO_WM_BEAUTIFY_FLAG" val="#wm#"/>
  <p:tag name="KSO_WM_TAG_VERSION" val="3.0"/>
  <p:tag name="KSO_WM_DIAGRAM_VERSION" val="3"/>
  <p:tag name="KSO_WM_DIAGRAM_GROUP_CODE" val="l1-1"/>
  <p:tag name="KSO_WM_UNIT_ID" val="custom20236732_6*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USESOURCEFORMAT_APPLY" val="1"/>
</p:tagLst>
</file>

<file path=ppt/tags/tag233.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2_2"/>
  <p:tag name="KSO_WM_BEAUTIFY_FLAG" val="#wm#"/>
  <p:tag name="KSO_WM_TAG_VERSION" val="3.0"/>
  <p:tag name="KSO_WM_DIAGRAM_VERSION" val="3"/>
  <p:tag name="KSO_WM_DIAGRAM_GROUP_CODE" val="l1-1"/>
  <p:tag name="KSO_WM_UNIT_ID" val="custom20236732_6*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USESOURCEFORMAT_APPLY" val="1"/>
</p:tagLst>
</file>

<file path=ppt/tags/tag234.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3_2"/>
  <p:tag name="KSO_WM_BEAUTIFY_FLAG" val="#wm#"/>
  <p:tag name="KSO_WM_TAG_VERSION" val="3.0"/>
  <p:tag name="KSO_WM_DIAGRAM_VERSION" val="3"/>
  <p:tag name="KSO_WM_DIAGRAM_GROUP_CODE" val="l1-1"/>
  <p:tag name="KSO_WM_UNIT_ID" val="custom20236732_6*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USESOURCEFORMAT_APPLY" val="1"/>
</p:tagLst>
</file>

<file path=ppt/tags/tag235.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5_2"/>
  <p:tag name="KSO_WM_BEAUTIFY_FLAG" val="#wm#"/>
  <p:tag name="KSO_WM_TAG_VERSION" val="3.0"/>
  <p:tag name="KSO_WM_DIAGRAM_VERSION" val="3"/>
  <p:tag name="KSO_WM_DIAGRAM_GROUP_CODE" val="l1-1"/>
  <p:tag name="KSO_WM_UNIT_ID" val="custom20236732_6*l_h_i*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USESOURCEFORMAT_APPLY" val="1"/>
</p:tagLst>
</file>

<file path=ppt/tags/tag236.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6_2"/>
  <p:tag name="KSO_WM_BEAUTIFY_FLAG" val="#wm#"/>
  <p:tag name="KSO_WM_TAG_VERSION" val="3.0"/>
  <p:tag name="KSO_WM_DIAGRAM_VERSION" val="3"/>
  <p:tag name="KSO_WM_DIAGRAM_GROUP_CODE" val="l1-1"/>
  <p:tag name="KSO_WM_UNIT_ID" val="custom20236732_6*l_h_i*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USESOURCEFORMAT_APPLY" val="1"/>
</p:tagLst>
</file>

<file path=ppt/tags/tag237.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6_1"/>
  <p:tag name="KSO_WM_BEAUTIFY_FLAG" val="#wm#"/>
  <p:tag name="KSO_WM_TAG_VERSION" val="3.0"/>
  <p:tag name="KSO_WM_DIAGRAM_VERSION" val="3"/>
  <p:tag name="KSO_WM_DIAGRAM_GROUP_CODE" val="l1-1"/>
  <p:tag name="KSO_WM_UNIT_ID" val="custom20236732_6*l_h_f*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732"/>
  <p:tag name="KSO_WM_TEMPLATE_CATEGORY" val="custom"/>
  <p:tag name="KSO_WM_DIAGRAM_COLOR_TRICK" val="1"/>
  <p:tag name="KSO_WM_DIAGRAM_COLOR_TEXT_CAN_REMOVE" val="n"/>
  <p:tag name="KSO_WM_UNIT_SUBTYPE" val="a"/>
  <p:tag name="KSO_WM_DIAGRAM_MAX_ITEMCNT" val="6"/>
  <p:tag name="KSO_WM_DIAGRAM_MIN_ITEMCNT" val="2"/>
  <p:tag name="KSO_WM_DIAGRAM_VIRTUALLY_FRAME" val="{&quot;height&quot;:410.6418762207031,&quot;left&quot;:316.33417322834646,&quot;top&quot;:64.68225086602638,&quot;width&quot;:570.0325984251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51c2d&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 name="KSO_WM_UNIT_USESOURCEFORMAT_APPLY" val="1"/>
</p:tagLst>
</file>

<file path=ppt/tags/tag238.xml><?xml version="1.0" encoding="utf-8"?>
<p:tagLst xmlns:a="http://schemas.openxmlformats.org/drawingml/2006/main" xmlns:r="http://schemas.openxmlformats.org/officeDocument/2006/relationships" xmlns:p="http://schemas.openxmlformats.org/presentationml/2006/main">
  <p:tag name="KSO_WM_SLIDE_ID" val="custom2023599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5997"/>
  <p:tag name="KSO_WM_SLIDE_TYPE" val="sectionTitle"/>
  <p:tag name="KSO_WM_SLIDE_SUBTYPE" val="pureTxt"/>
  <p:tag name="KSO_WM_SLIDE_LAYOUT" val="a_e"/>
  <p:tag name="KSO_WM_SLIDE_LAYOUT_CNT" val="1_1"/>
  <p:tag name="KSO_WM_SLIDE_THEME_ID" val="3327893"/>
  <p:tag name="KSO_WM_SLIDE_THEME_NAME" val="蓝色建筑房地产简约风主题"/>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7*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5997_7*e*1"/>
  <p:tag name="KSO_WM_TEMPLATE_CATEGORY" val="custom"/>
  <p:tag name="KSO_WM_TEMPLATE_INDEX" val="20235997"/>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3172"/>
  <p:tag name="KSO_WM_SLIDE_ID" val="custom20233172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09.123*231.508"/>
  <p:tag name="KSO_WM_SLIDE_POSITION" val="540.105*190.246"/>
  <p:tag name="KSO_WM_TAG_VERSION" val="3.0"/>
  <p:tag name="KSO_WM_SLIDE_LAYOUT" val="a_d_l"/>
  <p:tag name="KSO_WM_SLIDE_LAYOUT_CNT" val="1_1_1"/>
  <p:tag name="KSO_WM_DIAGRAM_GROUP_CODE" val="l1-1"/>
  <p:tag name="KSO_WM_SLIDE_DIAGTYPE" val="l"/>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KSO_WM_UNIT_LINE_FORE_SCHEMECOLOR_INDEX" val="1"/>
  <p:tag name="KSO_WM_UNIT_LINE_FILL_TYPE" val="2"/>
  <p:tag name="KSO_WM_UNIT_USESOURCEFORMAT_APPLY" val="1"/>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1"/>
</p:tagLst>
</file>

<file path=ppt/tags/tag24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15"/>
  <p:tag name="KSO_WM_UNIT_TEXT_FILL_TYPE" val="1"/>
  <p:tag name="KSO_WM_UNIT_USESOURCEFORMAT_APPLY" val="1"/>
</p:tagLst>
</file>

<file path=ppt/tags/tag24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31.5152755905511,&quot;left&quot;:540.1111811023623,&quot;top&quot;:190.24606299212599,&quot;width&quot;:309.13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1"/>
</p:tagLst>
</file>

<file path=ppt/tags/tag246.xml><?xml version="1.0" encoding="utf-8"?>
<p:tagLst xmlns:a="http://schemas.openxmlformats.org/drawingml/2006/main" xmlns:r="http://schemas.openxmlformats.org/officeDocument/2006/relationships" xmlns:p="http://schemas.openxmlformats.org/presentationml/2006/main">
  <p:tag name="KSO_WM_SLIDE_ID" val="diagram20234801_5"/>
  <p:tag name="KSO_WM_TEMPLATE_SUBCATEGORY" val="0"/>
  <p:tag name="KSO_WM_TEMPLATE_MASTER_TYPE" val="0"/>
  <p:tag name="KSO_WM_TEMPLATE_COLOR_TYPE" val="0"/>
  <p:tag name="KSO_WM_SLIDE_ITEM_CNT" val="6"/>
  <p:tag name="KSO_WM_SLIDE_INDEX" val="5"/>
  <p:tag name="KSO_WM_TAG_VERSION" val="3.0"/>
  <p:tag name="KSO_WM_BEAUTIFY_FLAG" val="#wm#"/>
  <p:tag name="KSO_WM_TEMPLATE_CATEGORY" val="diagram"/>
  <p:tag name="KSO_WM_TEMPLATE_INDEX" val="20234801"/>
  <p:tag name="KSO_WM_SLIDE_TYPE" val="text"/>
  <p:tag name="KSO_WM_SLIDE_SUBTYPE" val="diag"/>
  <p:tag name="KSO_WM_SLIDE_SIZE" val="850.05*379.45"/>
  <p:tag name="KSO_WM_SLIDE_POSITION" val="55*110.5"/>
  <p:tag name="KSO_WM_SLIDE_LAYOUT" val="a_n"/>
  <p:tag name="KSO_WM_SLIDE_LAYOUT_CNT" val="1_1"/>
  <p:tag name="KSO_WM_SPECIAL_SOURCE" val="bdnull"/>
  <p:tag name="KSO_WM_DIAGRAM_GROUP_CODE" val="n1-1"/>
  <p:tag name="KSO_WM_SLIDE_DIAGTYPE" val="n"/>
</p:tagLst>
</file>

<file path=ppt/tags/tag2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4801_5*a*1"/>
  <p:tag name="KSO_WM_TEMPLATE_CATEGORY" val="diagram"/>
  <p:tag name="KSO_WM_TEMPLATE_INDEX" val="20234801"/>
  <p:tag name="KSO_WM_UNIT_LAYERLEVEL" val="1"/>
  <p:tag name="KSO_WM_TAG_VERSION" val="3.0"/>
  <p:tag name="KSO_WM_BEAUTIFY_FLAG" val="#wm#"/>
  <p:tag name="KSO_WM_DIAGRAM_GROUP_CODE" val="n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3_1"/>
  <p:tag name="KSO_WM_TEMPLATE_CATEGORY" val="diagram"/>
  <p:tag name="KSO_WM_TEMPLATE_INDEX" val="20234801"/>
  <p:tag name="KSO_WM_UNIT_LAYERLEVEL" val="1_1_1_1"/>
  <p:tag name="KSO_WM_TAG_VERSION" val="3.0"/>
  <p:tag name="KSO_WM_BEAUTIFY_FLAG" val="#wm#"/>
  <p:tag name="KSO_WM_UNIT_TYPE" val="n_h_h_i"/>
  <p:tag name="KSO_WM_UNIT_INDEX" val="1_2_3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a*1_2_3_1"/>
  <p:tag name="KSO_WM_TEMPLATE_CATEGORY" val="diagram"/>
  <p:tag name="KSO_WM_TEMPLATE_INDEX" val="20234801"/>
  <p:tag name="KSO_WM_UNIT_LAYERLEVEL" val="1_1_1_1"/>
  <p:tag name="KSO_WM_TAG_VERSION" val="3.0"/>
  <p:tag name="KSO_WM_BEAUTIFY_FLAG" val="#wm#"/>
  <p:tag name="KSO_WM_UNIT_ISCONTENTSTITLE" val="0"/>
  <p:tag name="KSO_WM_UNIT_ISNUMDGMTITLE" val="0"/>
  <p:tag name="KSO_WM_UNIT_NOCLEAR" val="0"/>
  <p:tag name="KSO_WM_UNIT_TYPE" val="n_h_h_a"/>
  <p:tag name="KSO_WM_UNIT_INDEX" val="1_2_3_1"/>
  <p:tag name="KSO_WM_DIAGRAM_VERSION" val="3"/>
  <p:tag name="KSO_WM_DIAGRAM_COLOR_TRICK" val="1"/>
  <p:tag name="KSO_WM_DIAGRAM_COLOR_TEXT_CAN_REMOVE" val="n"/>
  <p:tag name="KSO_WM_DIAGRAM_GROUP_CODE" val="n1-1"/>
  <p:tag name="KSO_WM_UNIT_VALUE" val="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6399999856948853}],&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UNIT_TEXT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3_2"/>
  <p:tag name="KSO_WM_TEMPLATE_CATEGORY" val="diagram"/>
  <p:tag name="KSO_WM_TEMPLATE_INDEX" val="20234801"/>
  <p:tag name="KSO_WM_UNIT_LAYERLEVEL" val="1_1_1_1"/>
  <p:tag name="KSO_WM_TAG_VERSION" val="3.0"/>
  <p:tag name="KSO_WM_BEAUTIFY_FLAG" val="#wm#"/>
  <p:tag name="KSO_WM_UNIT_TYPE" val="n_h_h_i"/>
  <p:tag name="KSO_WM_UNIT_INDEX" val="1_2_3_2"/>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5,&quot;pos&quot;:1,&quot;transparency&quot;:0.9599999785423279},{&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1_1"/>
  <p:tag name="KSO_WM_TEMPLATE_CATEGORY" val="diagram"/>
  <p:tag name="KSO_WM_TEMPLATE_INDEX" val="20234801"/>
  <p:tag name="KSO_WM_UNIT_LAYERLEVEL" val="1_1_1_1"/>
  <p:tag name="KSO_WM_TAG_VERSION" val="3.0"/>
  <p:tag name="KSO_WM_BEAUTIFY_FLAG" val="#wm#"/>
  <p:tag name="KSO_WM_UNIT_TYPE" val="n_h_h_i"/>
  <p:tag name="KSO_WM_UNIT_INDEX" val="1_2_1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a*1_2_1_1"/>
  <p:tag name="KSO_WM_TEMPLATE_CATEGORY" val="diagram"/>
  <p:tag name="KSO_WM_TEMPLATE_INDEX" val="20234801"/>
  <p:tag name="KSO_WM_UNIT_LAYERLEVEL" val="1_1_1_1"/>
  <p:tag name="KSO_WM_TAG_VERSION" val="3.0"/>
  <p:tag name="KSO_WM_BEAUTIFY_FLAG" val="#wm#"/>
  <p:tag name="KSO_WM_UNIT_ISCONTENTSTITLE" val="0"/>
  <p:tag name="KSO_WM_UNIT_ISNUMDGMTITLE" val="0"/>
  <p:tag name="KSO_WM_UNIT_NOCLEAR" val="0"/>
  <p:tag name="KSO_WM_UNIT_TYPE" val="n_h_h_a"/>
  <p:tag name="KSO_WM_UNIT_INDEX" val="1_2_1_1"/>
  <p:tag name="KSO_WM_DIAGRAM_VERSION" val="3"/>
  <p:tag name="KSO_WM_DIAGRAM_COLOR_TRICK" val="1"/>
  <p:tag name="KSO_WM_DIAGRAM_COLOR_TEXT_CAN_REMOVE" val="n"/>
  <p:tag name="KSO_WM_DIAGRAM_GROUP_CODE" val="n1-1"/>
  <p:tag name="KSO_WM_UNIT_VALUE" val="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6399999856948853}],&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UNIT_TEXT_TYPE" val="1"/>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1_2"/>
  <p:tag name="KSO_WM_TEMPLATE_CATEGORY" val="diagram"/>
  <p:tag name="KSO_WM_TEMPLATE_INDEX" val="20234801"/>
  <p:tag name="KSO_WM_UNIT_LAYERLEVEL" val="1_1_1_1"/>
  <p:tag name="KSO_WM_TAG_VERSION" val="3.0"/>
  <p:tag name="KSO_WM_BEAUTIFY_FLAG" val="#wm#"/>
  <p:tag name="KSO_WM_UNIT_TYPE" val="n_h_h_i"/>
  <p:tag name="KSO_WM_UNIT_INDEX" val="1_2_1_2"/>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5,&quot;pos&quot;:1,&quot;transparency&quot;:0.9599999785423279},{&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f*1_2_1_1"/>
  <p:tag name="KSO_WM_TEMPLATE_CATEGORY" val="diagram"/>
  <p:tag name="KSO_WM_TEMPLATE_INDEX" val="20234801"/>
  <p:tag name="KSO_WM_UNIT_LAYERLEVEL" val="1_1_1_1"/>
  <p:tag name="KSO_WM_TAG_VERSION" val="3.0"/>
  <p:tag name="KSO_WM_BEAUTIFY_FLAG" val="#wm#"/>
  <p:tag name="KSO_WM_UNIT_SUBTYPE" val="a"/>
  <p:tag name="KSO_WM_UNIT_NOCLEAR" val="0"/>
  <p:tag name="KSO_WM_UNIT_TYPE" val="n_h_h_f"/>
  <p:tag name="KSO_WM_UNIT_INDEX" val="1_2_1_1"/>
  <p:tag name="KSO_WM_DIAGRAM_VERSION" val="3"/>
  <p:tag name="KSO_WM_DIAGRAM_COLOR_TRICK" val="1"/>
  <p:tag name="KSO_WM_DIAGRAM_COLOR_TEXT_CAN_REMOVE" val="n"/>
  <p:tag name="KSO_WM_DIAGRAM_GROUP_CODE" val="n1-1"/>
  <p:tag name="KSO_WM_UNIT_VALUE" val="52"/>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f*1_2_3_1"/>
  <p:tag name="KSO_WM_TEMPLATE_CATEGORY" val="diagram"/>
  <p:tag name="KSO_WM_TEMPLATE_INDEX" val="20234801"/>
  <p:tag name="KSO_WM_UNIT_LAYERLEVEL" val="1_1_1_1"/>
  <p:tag name="KSO_WM_TAG_VERSION" val="3.0"/>
  <p:tag name="KSO_WM_BEAUTIFY_FLAG" val="#wm#"/>
  <p:tag name="KSO_WM_UNIT_SUBTYPE" val="a"/>
  <p:tag name="KSO_WM_UNIT_NOCLEAR" val="0"/>
  <p:tag name="KSO_WM_UNIT_TYPE" val="n_h_h_f"/>
  <p:tag name="KSO_WM_UNIT_INDEX" val="1_2_3_1"/>
  <p:tag name="KSO_WM_DIAGRAM_VERSION" val="3"/>
  <p:tag name="KSO_WM_DIAGRAM_COLOR_TRICK" val="1"/>
  <p:tag name="KSO_WM_DIAGRAM_COLOR_TEXT_CAN_REMOVE" val="n"/>
  <p:tag name="KSO_WM_DIAGRAM_GROUP_CODE" val="n1-1"/>
  <p:tag name="KSO_WM_UNIT_VALUE" val="52"/>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2_1"/>
  <p:tag name="KSO_WM_TEMPLATE_CATEGORY" val="diagram"/>
  <p:tag name="KSO_WM_TEMPLATE_INDEX" val="20234801"/>
  <p:tag name="KSO_WM_UNIT_LAYERLEVEL" val="1_1_1_1"/>
  <p:tag name="KSO_WM_TAG_VERSION" val="3.0"/>
  <p:tag name="KSO_WM_BEAUTIFY_FLAG" val="#wm#"/>
  <p:tag name="KSO_WM_UNIT_TYPE" val="n_h_h_i"/>
  <p:tag name="KSO_WM_UNIT_INDEX" val="1_2_2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a*1_2_2_1"/>
  <p:tag name="KSO_WM_TEMPLATE_CATEGORY" val="diagram"/>
  <p:tag name="KSO_WM_TEMPLATE_INDEX" val="20234801"/>
  <p:tag name="KSO_WM_UNIT_LAYERLEVEL" val="1_1_1_1"/>
  <p:tag name="KSO_WM_TAG_VERSION" val="3.0"/>
  <p:tag name="KSO_WM_BEAUTIFY_FLAG" val="#wm#"/>
  <p:tag name="KSO_WM_UNIT_ISCONTENTSTITLE" val="0"/>
  <p:tag name="KSO_WM_UNIT_ISNUMDGMTITLE" val="0"/>
  <p:tag name="KSO_WM_UNIT_NOCLEAR" val="0"/>
  <p:tag name="KSO_WM_UNIT_TYPE" val="n_h_h_a"/>
  <p:tag name="KSO_WM_UNIT_INDEX" val="1_2_2_1"/>
  <p:tag name="KSO_WM_DIAGRAM_VERSION" val="3"/>
  <p:tag name="KSO_WM_DIAGRAM_COLOR_TRICK" val="1"/>
  <p:tag name="KSO_WM_DIAGRAM_COLOR_TEXT_CAN_REMOVE" val="n"/>
  <p:tag name="KSO_WM_DIAGRAM_GROUP_CODE" val="n1-1"/>
  <p:tag name="KSO_WM_UNIT_VALUE" val="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6399999856948853}],&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UNIT_TEXT_TYPE" val="1"/>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2_2"/>
  <p:tag name="KSO_WM_TEMPLATE_CATEGORY" val="diagram"/>
  <p:tag name="KSO_WM_TEMPLATE_INDEX" val="20234801"/>
  <p:tag name="KSO_WM_UNIT_LAYERLEVEL" val="1_1_1_1"/>
  <p:tag name="KSO_WM_TAG_VERSION" val="3.0"/>
  <p:tag name="KSO_WM_BEAUTIFY_FLAG" val="#wm#"/>
  <p:tag name="KSO_WM_UNIT_TYPE" val="n_h_h_i"/>
  <p:tag name="KSO_WM_UNIT_INDEX" val="1_2_2_2"/>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5,&quot;pos&quot;:1,&quot;transparency&quot;:0.9599999785423279},{&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4_1"/>
  <p:tag name="KSO_WM_TEMPLATE_CATEGORY" val="diagram"/>
  <p:tag name="KSO_WM_TEMPLATE_INDEX" val="20234801"/>
  <p:tag name="KSO_WM_UNIT_LAYERLEVEL" val="1_1_1_1"/>
  <p:tag name="KSO_WM_TAG_VERSION" val="3.0"/>
  <p:tag name="KSO_WM_BEAUTIFY_FLAG" val="#wm#"/>
  <p:tag name="KSO_WM_UNIT_TYPE" val="n_h_h_i"/>
  <p:tag name="KSO_WM_UNIT_INDEX" val="1_2_4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5"/>
  <p:tag name="KSO_WM_UNIT_LAYERLEVEL" val="1"/>
  <p:tag name="KSO_WM_TAG_VERSION" val="3.0"/>
  <p:tag name="KSO_WM_BEAUTIFY_FLAG" val="#wm#"/>
  <p:tag name="KSO_WM_UNIT_PRESET_TEXT" val="公司名占位符"/>
  <p:tag name="KSO_WM_UNIT_NOCLEAR" val="0"/>
  <p:tag name="KSO_WM_UNIT_VALUE" val="11"/>
  <p:tag name="KSO_WM_UNIT_TYPE" val="f"/>
  <p:tag name="KSO_WM_UNIT_INDEX" val="5"/>
  <p:tag name="KSO_WM_UNIT_SUBTYPE" val="g"/>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a*1_2_4_1"/>
  <p:tag name="KSO_WM_TEMPLATE_CATEGORY" val="diagram"/>
  <p:tag name="KSO_WM_TEMPLATE_INDEX" val="20234801"/>
  <p:tag name="KSO_WM_UNIT_LAYERLEVEL" val="1_1_1_1"/>
  <p:tag name="KSO_WM_TAG_VERSION" val="3.0"/>
  <p:tag name="KSO_WM_BEAUTIFY_FLAG" val="#wm#"/>
  <p:tag name="KSO_WM_UNIT_ISCONTENTSTITLE" val="0"/>
  <p:tag name="KSO_WM_UNIT_ISNUMDGMTITLE" val="0"/>
  <p:tag name="KSO_WM_UNIT_NOCLEAR" val="0"/>
  <p:tag name="KSO_WM_UNIT_TYPE" val="n_h_h_a"/>
  <p:tag name="KSO_WM_UNIT_INDEX" val="1_2_4_1"/>
  <p:tag name="KSO_WM_DIAGRAM_VERSION" val="3"/>
  <p:tag name="KSO_WM_DIAGRAM_COLOR_TRICK" val="1"/>
  <p:tag name="KSO_WM_DIAGRAM_COLOR_TEXT_CAN_REMOVE" val="n"/>
  <p:tag name="KSO_WM_DIAGRAM_GROUP_CODE" val="n1-1"/>
  <p:tag name="KSO_WM_UNIT_VALUE" val="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14,&quot;pos&quot;:0,&quot;transparency&quot;:1},{&quot;brightness&quot;:0,&quot;colorType&quot;:1,&quot;foreColorIndex&quot;:5,&quot;pos&quot;:1,&quot;transparency&quot;:0.6399999856948853}],&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UNIT_TEXT_TYPE" val="1"/>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i*1_2_4_2"/>
  <p:tag name="KSO_WM_TEMPLATE_CATEGORY" val="diagram"/>
  <p:tag name="KSO_WM_TEMPLATE_INDEX" val="20234801"/>
  <p:tag name="KSO_WM_UNIT_LAYERLEVEL" val="1_1_1_1"/>
  <p:tag name="KSO_WM_TAG_VERSION" val="3.0"/>
  <p:tag name="KSO_WM_BEAUTIFY_FLAG" val="#wm#"/>
  <p:tag name="KSO_WM_UNIT_TYPE" val="n_h_h_i"/>
  <p:tag name="KSO_WM_UNIT_INDEX" val="1_2_4_2"/>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gradient&quot;:[{&quot;brightness&quot;:0,&quot;colorType&quot;:1,&quot;foreColorIndex&quot;:5,&quot;pos&quot;:1,&quot;transparency&quot;:0.9599999785423279},{&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f*1_2_2_1"/>
  <p:tag name="KSO_WM_TEMPLATE_CATEGORY" val="diagram"/>
  <p:tag name="KSO_WM_TEMPLATE_INDEX" val="20234801"/>
  <p:tag name="KSO_WM_UNIT_LAYERLEVEL" val="1_1_1_1"/>
  <p:tag name="KSO_WM_TAG_VERSION" val="3.0"/>
  <p:tag name="KSO_WM_BEAUTIFY_FLAG" val="#wm#"/>
  <p:tag name="KSO_WM_UNIT_SUBTYPE" val="a"/>
  <p:tag name="KSO_WM_UNIT_NOCLEAR" val="0"/>
  <p:tag name="KSO_WM_UNIT_TYPE" val="n_h_h_f"/>
  <p:tag name="KSO_WM_UNIT_INDEX" val="1_2_2_1"/>
  <p:tag name="KSO_WM_DIAGRAM_VERSION" val="3"/>
  <p:tag name="KSO_WM_DIAGRAM_COLOR_TRICK" val="1"/>
  <p:tag name="KSO_WM_DIAGRAM_COLOR_TEXT_CAN_REMOVE" val="n"/>
  <p:tag name="KSO_WM_DIAGRAM_GROUP_CODE" val="n1-1"/>
  <p:tag name="KSO_WM_UNIT_VALUE" val="52"/>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h_f*1_2_4_1"/>
  <p:tag name="KSO_WM_TEMPLATE_CATEGORY" val="diagram"/>
  <p:tag name="KSO_WM_TEMPLATE_INDEX" val="20234801"/>
  <p:tag name="KSO_WM_UNIT_LAYERLEVEL" val="1_1_1_1"/>
  <p:tag name="KSO_WM_TAG_VERSION" val="3.0"/>
  <p:tag name="KSO_WM_BEAUTIFY_FLAG" val="#wm#"/>
  <p:tag name="KSO_WM_UNIT_SUBTYPE" val="a"/>
  <p:tag name="KSO_WM_UNIT_NOCLEAR" val="0"/>
  <p:tag name="KSO_WM_UNIT_TYPE" val="n_h_h_f"/>
  <p:tag name="KSO_WM_UNIT_INDEX" val="1_2_4_1"/>
  <p:tag name="KSO_WM_DIAGRAM_VERSION" val="3"/>
  <p:tag name="KSO_WM_DIAGRAM_COLOR_TRICK" val="1"/>
  <p:tag name="KSO_WM_DIAGRAM_COLOR_TEXT_CAN_REMOVE" val="n"/>
  <p:tag name="KSO_WM_DIAGRAM_GROUP_CODE" val="n1-1"/>
  <p:tag name="KSO_WM_UNIT_VALUE" val="52"/>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1"/>
  <p:tag name="KSO_WM_TEMPLATE_CATEGORY" val="diagram"/>
  <p:tag name="KSO_WM_TEMPLATE_INDEX" val="20234801"/>
  <p:tag name="KSO_WM_UNIT_LAYERLEVEL" val="1_1_1"/>
  <p:tag name="KSO_WM_TAG_VERSION" val="3.0"/>
  <p:tag name="KSO_WM_BEAUTIFY_FLAG" val="#wm#"/>
  <p:tag name="KSO_WM_UNIT_TYPE" val="n_h_i"/>
  <p:tag name="KSO_WM_UNIT_INDEX" val="1_1_1"/>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gradient&quot;:[{&quot;brightness&quot;:0.800000011920929,&quot;colorType&quot;:1,&quot;foreColorIndex&quot;:5,&quot;pos&quot;:0.8399999737739563,&quot;transparency&quot;:1},{&quot;brightness&quot;:0.800000011920929,&quot;colorType&quot;:1,&quot;foreColorIndex&quot;:5,&quot;pos&quot;:0.1599999964237213,&quot;transparency&quot;:1},{&quot;brightness&quot;:0,&quot;colorType&quot;:1,&quot;foreColorIndex&quot;:5,&quot;pos&quot;:1,&quot;transparency&quot;:0.699999988079071},{&quot;brightness&quot;:0,&quot;colorType&quot;:1,&quot;foreColorIndex&quot;:5,&quot;pos&quot;:0,&quot;transparency&quot;:0.69999998807907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a*1_1_1"/>
  <p:tag name="KSO_WM_TEMPLATE_CATEGORY" val="diagram"/>
  <p:tag name="KSO_WM_TEMPLATE_INDEX" val="20234801"/>
  <p:tag name="KSO_WM_UNIT_LAYERLEVEL" val="1_1_1"/>
  <p:tag name="KSO_WM_TAG_VERSION" val="3.0"/>
  <p:tag name="KSO_WM_BEAUTIFY_FLAG" val="#wm#"/>
  <p:tag name="KSO_WM_UNIT_ISCONTENTSTITLE" val="0"/>
  <p:tag name="KSO_WM_UNIT_ISNUMDGMTITLE" val="0"/>
  <p:tag name="KSO_WM_UNIT_NOCLEAR" val="0"/>
  <p:tag name="KSO_WM_UNIT_TYPE" val="n_h_a"/>
  <p:tag name="KSO_WM_UNIT_INDEX" val="1_1_1"/>
  <p:tag name="KSO_WM_DIAGRAM_VERSION" val="3"/>
  <p:tag name="KSO_WM_DIAGRAM_COLOR_TRICK" val="1"/>
  <p:tag name="KSO_WM_DIAGRAM_COLOR_TEXT_CAN_REMOVE" val="n"/>
  <p:tag name="KSO_WM_DIAGRAM_GROUP_CODE" val="n1-1"/>
  <p:tag name="KSO_WM_UNIT_VALUE" val="35"/>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solid&quot;:{&quot;brightness&quot;:0,&quot;colorType&quot;:1,&quot;foreColorIndex&quot;:5,&quot;transparency&quot;:0.75},&quot;type&quot;:1},&quot;glow&quot;:{&quot;colorType&quot;:0},&quot;line&quot;:{&quot;gradient&quot;:[{&quot;brightness&quot;:0,&quot;colorType&quot;:1,&quot;foreColorIndex&quot;:5,&quot;pos&quot;:0.20999999344348907,&quot;transparency&quot;:0},{&quot;brightness&quot;:0.4000000059604645,&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 name="KSO_WM_UNIT_LINE_FORE_SCHEMECOLOR_INDEX" val="5"/>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2"/>
  <p:tag name="KSO_WM_TEMPLATE_CATEGORY" val="diagram"/>
  <p:tag name="KSO_WM_TEMPLATE_INDEX" val="20234801"/>
  <p:tag name="KSO_WM_UNIT_LAYERLEVEL" val="1_1_1"/>
  <p:tag name="KSO_WM_TAG_VERSION" val="3.0"/>
  <p:tag name="KSO_WM_BEAUTIFY_FLAG" val="#wm#"/>
  <p:tag name="KSO_WM_UNIT_TYPE" val="n_h_i"/>
  <p:tag name="KSO_WM_UNIT_INDEX" val="1_1_2"/>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3"/>
  <p:tag name="KSO_WM_TEMPLATE_CATEGORY" val="diagram"/>
  <p:tag name="KSO_WM_TEMPLATE_INDEX" val="20234801"/>
  <p:tag name="KSO_WM_UNIT_LAYERLEVEL" val="1_1_1"/>
  <p:tag name="KSO_WM_TAG_VERSION" val="3.0"/>
  <p:tag name="KSO_WM_BEAUTIFY_FLAG" val="#wm#"/>
  <p:tag name="KSO_WM_UNIT_TYPE" val="n_h_i"/>
  <p:tag name="KSO_WM_UNIT_INDEX" val="1_1_3"/>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4"/>
  <p:tag name="KSO_WM_TEMPLATE_CATEGORY" val="diagram"/>
  <p:tag name="KSO_WM_TEMPLATE_INDEX" val="20234801"/>
  <p:tag name="KSO_WM_UNIT_LAYERLEVEL" val="1_1_1"/>
  <p:tag name="KSO_WM_TAG_VERSION" val="3.0"/>
  <p:tag name="KSO_WM_BEAUTIFY_FLAG" val="#wm#"/>
  <p:tag name="KSO_WM_UNIT_TYPE" val="n_h_i"/>
  <p:tag name="KSO_WM_UNIT_INDEX" val="1_1_4"/>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5"/>
  <p:tag name="KSO_WM_TEMPLATE_CATEGORY" val="diagram"/>
  <p:tag name="KSO_WM_TEMPLATE_INDEX" val="20234801"/>
  <p:tag name="KSO_WM_UNIT_LAYERLEVEL" val="1_1_1"/>
  <p:tag name="KSO_WM_TAG_VERSION" val="3.0"/>
  <p:tag name="KSO_WM_BEAUTIFY_FLAG" val="#wm#"/>
  <p:tag name="KSO_WM_UNIT_TYPE" val="n_h_i"/>
  <p:tag name="KSO_WM_UNIT_INDEX" val="1_1_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e"/>
  <p:tag name="KSO_WM_UNIT_PRESET_TEXT" val="年号占位符"/>
  <p:tag name="KSO_WM_UNIT_NOCLEAR" val="0"/>
  <p:tag name="KSO_WM_UNIT_VALUE" val="8"/>
  <p:tag name="KSO_WM_UNIT_TYPE" val="f"/>
  <p:tag name="KSO_WM_UNIT_INDEX" val="2"/>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6"/>
  <p:tag name="KSO_WM_TEMPLATE_CATEGORY" val="diagram"/>
  <p:tag name="KSO_WM_TEMPLATE_INDEX" val="20234801"/>
  <p:tag name="KSO_WM_UNIT_LAYERLEVEL" val="1_1_1"/>
  <p:tag name="KSO_WM_TAG_VERSION" val="3.0"/>
  <p:tag name="KSO_WM_BEAUTIFY_FLAG" val="#wm#"/>
  <p:tag name="KSO_WM_UNIT_TYPE" val="n_h_i"/>
  <p:tag name="KSO_WM_UNIT_INDEX" val="1_1_6"/>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7"/>
  <p:tag name="KSO_WM_TEMPLATE_CATEGORY" val="diagram"/>
  <p:tag name="KSO_WM_TEMPLATE_INDEX" val="20234801"/>
  <p:tag name="KSO_WM_UNIT_LAYERLEVEL" val="1_1_1"/>
  <p:tag name="KSO_WM_TAG_VERSION" val="3.0"/>
  <p:tag name="KSO_WM_BEAUTIFY_FLAG" val="#wm#"/>
  <p:tag name="KSO_WM_UNIT_TYPE" val="n_h_i"/>
  <p:tag name="KSO_WM_UNIT_INDEX" val="1_1_7"/>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13"/>
  <p:tag name="KSO_WM_UNIT_TEXT_FILL_TYPE" val="1"/>
  <p:tag name="KSO_WM_UNIT_USESOURCEFORMAT_APPLY" val="1"/>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1_3*n_h_i*1_1_8"/>
  <p:tag name="KSO_WM_TEMPLATE_CATEGORY" val="diagram"/>
  <p:tag name="KSO_WM_TEMPLATE_INDEX" val="20234801"/>
  <p:tag name="KSO_WM_UNIT_LAYERLEVEL" val="1_1_1"/>
  <p:tag name="KSO_WM_TAG_VERSION" val="3.0"/>
  <p:tag name="KSO_WM_BEAUTIFY_FLAG" val="#wm#"/>
  <p:tag name="KSO_WM_UNIT_TYPE" val="n_h_i"/>
  <p:tag name="KSO_WM_UNIT_INDEX" val="1_1_8"/>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9.45001220703125,&quot;left&quot;:54.775039370078744,&quot;top&quot;:110.49999389648437,&quot;width&quot;:850.5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13"/>
  <p:tag name="KSO_WM_UNIT_TEXT_FILL_TYPE" val="1"/>
  <p:tag name="KSO_WM_UNIT_USESOURCEFORMAT_APPLY" val="1"/>
</p:tagLst>
</file>

<file path=ppt/tags/tag273.xml><?xml version="1.0" encoding="utf-8"?>
<p:tagLst xmlns:a="http://schemas.openxmlformats.org/drawingml/2006/main" xmlns:r="http://schemas.openxmlformats.org/officeDocument/2006/relationships" xmlns:p="http://schemas.openxmlformats.org/presentationml/2006/main">
  <p:tag name="KSO_WM_SLIDE_ID" val="custom2023599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5997"/>
  <p:tag name="KSO_WM_SLIDE_TYPE" val="sectionTitle"/>
  <p:tag name="KSO_WM_SLIDE_SUBTYPE" val="pureTxt"/>
  <p:tag name="KSO_WM_SLIDE_LAYOUT" val="a_e"/>
  <p:tag name="KSO_WM_SLIDE_LAYOUT_CNT" val="1_1"/>
  <p:tag name="KSO_WM_SLIDE_THEME_ID" val="3327893"/>
  <p:tag name="KSO_WM_SLIDE_THEME_NAME" val="蓝色建筑房地产简约风主题"/>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7*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5997_7*e*1"/>
  <p:tag name="KSO_WM_TEMPLATE_CATEGORY" val="custom"/>
  <p:tag name="KSO_WM_TEMPLATE_INDEX" val="20235997"/>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76.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2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27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1"/>
  <p:tag name="KSO_WM_UNIT_LAYERLEVEL" val="1"/>
  <p:tag name="KSO_WM_TAG_VERSION" val="3.0"/>
  <p:tag name="KSO_WM_BEAUTIFY_FLAG" val="#wm#"/>
  <p:tag name="KSO_WM_UNIT_TYPE" val="i"/>
  <p:tag name="KSO_WM_UNIT_INDEX" val="11"/>
</p:tagLst>
</file>

<file path=ppt/tags/tag2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282.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28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2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28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288.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28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29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29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294.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2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29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2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00.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0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0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0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06.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11.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16.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21.xml><?xml version="1.0" encoding="utf-8"?>
<p:tagLst xmlns:a="http://schemas.openxmlformats.org/drawingml/2006/main" xmlns:r="http://schemas.openxmlformats.org/officeDocument/2006/relationships" xmlns:p="http://schemas.openxmlformats.org/presentationml/2006/main">
  <p:tag name="KSO_WM_SLIDE_ID" val="custom2023599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5997"/>
  <p:tag name="KSO_WM_SLIDE_TYPE" val="sectionTitle"/>
  <p:tag name="KSO_WM_SLIDE_SUBTYPE" val="pureTxt"/>
  <p:tag name="KSO_WM_SLIDE_LAYOUT" val="a_e"/>
  <p:tag name="KSO_WM_SLIDE_LAYOUT_CNT" val="1_1"/>
  <p:tag name="KSO_WM_SLIDE_THEME_ID" val="3327893"/>
  <p:tag name="KSO_WM_SLIDE_THEME_NAME" val="蓝色建筑房地产简约风主题"/>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7*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5997_7*e*1"/>
  <p:tag name="KSO_WM_TEMPLATE_CATEGORY" val="custom"/>
  <p:tag name="KSO_WM_TEMPLATE_INDEX" val="20235997"/>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324.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3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36.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3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42.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4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48.xml><?xml version="1.0" encoding="utf-8"?>
<p:tagLst xmlns:a="http://schemas.openxmlformats.org/drawingml/2006/main" xmlns:r="http://schemas.openxmlformats.org/officeDocument/2006/relationships" xmlns:p="http://schemas.openxmlformats.org/presentationml/2006/main">
  <p:tag name="KSO_WM_SLIDE_ID" val="custom2023599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5997"/>
  <p:tag name="KSO_WM_SLIDE_TYPE" val="sectionTitle"/>
  <p:tag name="KSO_WM_SLIDE_SUBTYPE" val="pureTxt"/>
  <p:tag name="KSO_WM_SLIDE_LAYOUT" val="a_e"/>
  <p:tag name="KSO_WM_SLIDE_LAYOUT_CNT" val="1_1"/>
  <p:tag name="KSO_WM_SLIDE_THEME_ID" val="3327893"/>
  <p:tag name="KSO_WM_SLIDE_THEME_NAME" val="蓝色建筑房地产简约风主题"/>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7*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5997_7*e*1"/>
  <p:tag name="KSO_WM_TEMPLATE_CATEGORY" val="custom"/>
  <p:tag name="KSO_WM_TEMPLATE_INDEX" val="20235997"/>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351.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5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5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57.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5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5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6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63.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69.xml><?xml version="1.0" encoding="utf-8"?>
<p:tagLst xmlns:a="http://schemas.openxmlformats.org/drawingml/2006/main" xmlns:r="http://schemas.openxmlformats.org/officeDocument/2006/relationships" xmlns:p="http://schemas.openxmlformats.org/presentationml/2006/main">
  <p:tag name="KSO_WM_DIAGRAM_VIRTUALLY_FRAME" val="{&quot;height&quot;:327.7,&quot;left&quot;:129.85,&quot;top&quot;:169.5,&quot;width&quot;:618.4}"/>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370.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76.xml><?xml version="1.0" encoding="utf-8"?>
<p:tagLst xmlns:a="http://schemas.openxmlformats.org/drawingml/2006/main" xmlns:r="http://schemas.openxmlformats.org/officeDocument/2006/relationships" xmlns:p="http://schemas.openxmlformats.org/presentationml/2006/main">
  <p:tag name="KSO_WM_DIAGRAM_VIRTUALLY_FRAME" val="{&quot;height&quot;:201.45,&quot;left&quot;:32,&quot;top&quot;:249.6,&quot;width&quot;:920.65}"/>
</p:tagLst>
</file>

<file path=ppt/tags/tag377.xml><?xml version="1.0" encoding="utf-8"?>
<p:tagLst xmlns:a="http://schemas.openxmlformats.org/drawingml/2006/main" xmlns:r="http://schemas.openxmlformats.org/officeDocument/2006/relationships" xmlns:p="http://schemas.openxmlformats.org/presentationml/2006/main">
  <p:tag name="KSO_WM_DIAGRAM_VIRTUALLY_FRAME" val="{&quot;height&quot;:327.7,&quot;left&quot;:129.85,&quot;top&quot;:169.5,&quot;width&quot;:618.4}"/>
</p:tagLst>
</file>

<file path=ppt/tags/tag378.xml><?xml version="1.0" encoding="utf-8"?>
<p:tagLst xmlns:a="http://schemas.openxmlformats.org/drawingml/2006/main" xmlns:r="http://schemas.openxmlformats.org/officeDocument/2006/relationships" xmlns:p="http://schemas.openxmlformats.org/presentationml/2006/main">
  <p:tag name="KSO_WM_SLIDE_ID" val="custom2023599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5997"/>
  <p:tag name="KSO_WM_SLIDE_TYPE" val="sectionTitle"/>
  <p:tag name="KSO_WM_SLIDE_SUBTYPE" val="pureTxt"/>
  <p:tag name="KSO_WM_SLIDE_LAYOUT" val="a_e"/>
  <p:tag name="KSO_WM_SLIDE_LAYOUT_CNT" val="1_1"/>
  <p:tag name="KSO_WM_SLIDE_THEME_ID" val="3327893"/>
  <p:tag name="KSO_WM_SLIDE_THEME_NAME" val="蓝色建筑房地产简约风主题"/>
</p:tagLst>
</file>

<file path=ppt/tags/tag3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7*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3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5997_7*e*1"/>
  <p:tag name="KSO_WM_TEMPLATE_CATEGORY" val="custom"/>
  <p:tag name="KSO_WM_TEMPLATE_INDEX" val="20235997"/>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381.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8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8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87.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8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8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3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9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93.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39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39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3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6"/>
  <p:tag name="KSO_WM_UNIT_LAYERLEVEL" val="1"/>
  <p:tag name="KSO_WM_TAG_VERSION" val="3.0"/>
  <p:tag name="KSO_WM_BEAUTIFY_FLAG" val="#wm#"/>
  <p:tag name="KSO_WM_UNIT_TYPE" val="i"/>
  <p:tag name="KSO_WM_UNIT_INDEX" val="6"/>
</p:tagLst>
</file>

<file path=ppt/tags/tag400.xml><?xml version="1.0" encoding="utf-8"?>
<p:tagLst xmlns:a="http://schemas.openxmlformats.org/drawingml/2006/main" xmlns:r="http://schemas.openxmlformats.org/officeDocument/2006/relationships" xmlns:p="http://schemas.openxmlformats.org/presentationml/2006/main">
  <p:tag name="KSO_WM_SLIDE_ID" val="custom20235997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5997"/>
  <p:tag name="KSO_WM_SLIDE_TYPE" val="sectionTitle"/>
  <p:tag name="KSO_WM_SLIDE_SUBTYPE" val="pureTxt"/>
  <p:tag name="KSO_WM_SLIDE_LAYOUT" val="a_e"/>
  <p:tag name="KSO_WM_SLIDE_LAYOUT_CNT" val="1_1"/>
  <p:tag name="KSO_WM_SLIDE_THEME_ID" val="3327893"/>
  <p:tag name="KSO_WM_SLIDE_THEME_NAME" val="蓝色建筑房地产简约风主题"/>
</p:tagLst>
</file>

<file path=ppt/tags/tag4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7*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4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custom20235997_7*e*1"/>
  <p:tag name="KSO_WM_TEMPLATE_CATEGORY" val="custom"/>
  <p:tag name="KSO_WM_TEMPLATE_INDEX" val="20235997"/>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403.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40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40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4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4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409.xml><?xml version="1.0" encoding="utf-8"?>
<p:tagLst xmlns:a="http://schemas.openxmlformats.org/drawingml/2006/main" xmlns:r="http://schemas.openxmlformats.org/officeDocument/2006/relationships" xmlns:p="http://schemas.openxmlformats.org/presentationml/2006/main">
  <p:tag name="KSO_WM_DIAGRAM_VIRTUALLY_FRAME" val="{&quot;height&quot;:201.45,&quot;left&quot;:32,&quot;top&quot;:249.6,&quot;width&quot;:920.65}"/>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7"/>
  <p:tag name="KSO_WM_UNIT_LAYERLEVEL" val="1"/>
  <p:tag name="KSO_WM_TAG_VERSION" val="3.0"/>
  <p:tag name="KSO_WM_BEAUTIFY_FLAG" val="#wm#"/>
  <p:tag name="KSO_WM_UNIT_TYPE" val="i"/>
  <p:tag name="KSO_WM_UNIT_INDEX" val="7"/>
</p:tagLst>
</file>

<file path=ppt/tags/tag410.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4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4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4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4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4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416.xml><?xml version="1.0" encoding="utf-8"?>
<p:tagLst xmlns:a="http://schemas.openxmlformats.org/drawingml/2006/main" xmlns:r="http://schemas.openxmlformats.org/officeDocument/2006/relationships" xmlns:p="http://schemas.openxmlformats.org/presentationml/2006/main">
  <p:tag name="KSO_WM_SLIDE_ID" val="diagram2023315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4*382.484"/>
  <p:tag name="KSO_WM_SLIDE_POSITION" val="54.8*112.515"/>
  <p:tag name="KSO_WM_DIAGRAM_GROUP_CODE" val="l1-1"/>
  <p:tag name="KSO_WM_SLIDE_DIAGTYPE" val="l"/>
  <p:tag name="KSO_WM_TAG_VERSION" val="3.0"/>
  <p:tag name="KSO_WM_BEAUTIFY_FLAG" val="#wm#"/>
  <p:tag name="KSO_WM_TEMPLATE_CATEGORY" val="diagram"/>
  <p:tag name="KSO_WM_TEMPLATE_INDEX" val="20233153"/>
  <p:tag name="KSO_WM_SLIDE_LAYOUT" val="a_l"/>
  <p:tag name="KSO_WM_SLIDE_LAYOUT_CNT" val="1_1"/>
</p:tagLst>
</file>

<file path=ppt/tags/tag4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53_1*a*1"/>
  <p:tag name="KSO_WM_TEMPLATE_CATEGORY" val="diagram"/>
  <p:tag name="KSO_WM_TEMPLATE_INDEX" val="2023315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4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53_1*l_h_a*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4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53_1*l_h_i*1_1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8"/>
  <p:tag name="KSO_WM_UNIT_LAYERLEVEL" val="1"/>
  <p:tag name="KSO_WM_TAG_VERSION" val="3.0"/>
  <p:tag name="KSO_WM_BEAUTIFY_FLAG" val="#wm#"/>
  <p:tag name="KSO_WM_UNIT_TYPE" val="i"/>
  <p:tag name="KSO_WM_UNIT_INDEX" val="8"/>
</p:tagLst>
</file>

<file path=ppt/tags/tag4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53_1*l_h_a*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1"/>
</p:tagLst>
</file>

<file path=ppt/tags/tag4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53_1*l_h_i*1_2_1"/>
  <p:tag name="KSO_WM_TEMPLATE_CATEGORY" val="diagram"/>
  <p:tag name="KSO_WM_TEMPLATE_INDEX" val="2023315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2"/>
  <p:tag name="KSO_WM_DIAGRAM_MIN_ITEMCNT" val="2"/>
  <p:tag name="KSO_WM_DIAGRAM_VIRTUALLY_FRAME" val="{&quot;height&quot;:382.48410034179693,&quot;left&quot;:54.79998779296875,&quot;top&quot;:112.5147214826448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UNIT_USESOURCEFORMAT_APPLY" val="1"/>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SLIDE_ID" val="custom20235997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5997"/>
  <p:tag name="KSO_WM_SLIDE_TYPE" val="endPage"/>
  <p:tag name="KSO_WM_SLIDE_SUBTYPE" val="pureTxt"/>
  <p:tag name="KSO_WM_SLIDE_LAYOUT" val="a_b_f"/>
  <p:tag name="KSO_WM_SLIDE_LAYOUT_CNT" val="1_1_1"/>
  <p:tag name="KSO_WM_SLIDE_THEME_ID" val="3327893"/>
  <p:tag name="KSO_WM_SLIDE_THEME_NAME" val="蓝色建筑房地产简约风主题"/>
</p:tagLst>
</file>

<file path=ppt/tags/tag4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9*a*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观看"/>
</p:tagLst>
</file>

<file path=ppt/tags/tag4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9*b*1"/>
  <p:tag name="KSO_WM_TEMPLATE_CATEGORY" val="custom"/>
  <p:tag name="KSO_WM_TEMPLATE_INDEX" val="20235997"/>
  <p:tag name="KSO_WM_UNIT_LAYERLEVEL" val="1"/>
  <p:tag name="KSO_WM_TAG_VERSION" val="3.0"/>
  <p:tag name="KSO_WM_BEAUTIFY_FLAG" val="#wm#"/>
  <p:tag name="KSO_WM_UNIT_ISCONTENTSTITLE" val="0"/>
  <p:tag name="KSO_WM_UNIT_ISNUMDGMTITLE" val="0"/>
  <p:tag name="KSO_WM_UNIT_NOCLEAR" val="0"/>
  <p:tag name="KSO_WM_UNIT_VALUE" val="80"/>
  <p:tag name="KSO_WM_UNIT_TYPE" val="b"/>
  <p:tag name="KSO_WM_UNIT_INDEX" val="1"/>
  <p:tag name="KSO_WM_UNIT_PRESET_TEXT" val="Thank you"/>
</p:tagLst>
</file>

<file path=ppt/tags/tag4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997_9*f*1"/>
  <p:tag name="KSO_WM_TEMPLATE_CATEGORY" val="custom"/>
  <p:tag name="KSO_WM_TEMPLATE_INDEX" val="20235997"/>
  <p:tag name="KSO_WM_UNIT_LAYERLEVEL" val="1"/>
  <p:tag name="KSO_WM_TAG_VERSION" val="3.0"/>
  <p:tag name="KSO_WM_BEAUTIFY_FLAG" val="#wm#"/>
  <p:tag name="KSO_WM_UNIT_SUBTYPE" val="b"/>
  <p:tag name="KSO_WM_UNIT_NOCLEAR" val="0"/>
  <p:tag name="KSO_WM_UNIT_TYPE" val="f"/>
  <p:tag name="KSO_WM_UNIT_INDEX" val="1"/>
  <p:tag name="KSO_WM_UNIT_VALUE" val="13"/>
  <p:tag name="KSO_WM_UNIT_PRESET_TEXT" val="汇报人：WPS"/>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9"/>
  <p:tag name="KSO_WM_UNIT_LAYERLEVEL" val="1"/>
  <p:tag name="KSO_WM_TAG_VERSION" val="3.0"/>
  <p:tag name="KSO_WM_BEAUTIFY_FLAG" val="#wm#"/>
  <p:tag name="KSO_WM_UNIT_TYPE" val="i"/>
  <p:tag name="KSO_WM_UNIT_INDEX" val="9"/>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10"/>
  <p:tag name="KSO_WM_UNIT_LAYERLEVEL" val="1"/>
  <p:tag name="KSO_WM_TAG_VERSION" val="3.0"/>
  <p:tag name="KSO_WM_BEAUTIFY_FLAG" val="#wm#"/>
  <p:tag name="KSO_WM_UNIT_TYPE" val="i"/>
  <p:tag name="KSO_WM_UNIT_INDEX" val="10"/>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4"/>
  <p:tag name="KSO_WM_UNIT_LAYERLEVEL" val="1"/>
  <p:tag name="KSO_WM_TAG_VERSION" val="3.0"/>
  <p:tag name="KSO_WM_BEAUTIFY_FLAG" val="#wm#"/>
  <p:tag name="KSO_WM_UNIT_TYPE" val="i"/>
  <p:tag name="KSO_WM_UNIT_INDEX" val="4"/>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BEAUTIFY_FLAG" val="#wm#"/>
  <p:tag name="KSO_WM_UNIT_TYPE" val="i"/>
  <p:tag name="KSO_WM_UNIT_INDEX" val="7"/>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8"/>
  <p:tag name="KSO_WM_UNIT_LAYERLEVEL" val="1"/>
  <p:tag name="KSO_WM_TAG_VERSION" val="3.0"/>
  <p:tag name="KSO_WM_BEAUTIFY_FLAG" val="#wm#"/>
  <p:tag name="KSO_WM_UNIT_TYPE" val="i"/>
  <p:tag name="KSO_WM_UNIT_INDEX" val="8"/>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9"/>
  <p:tag name="KSO_WM_UNIT_LAYERLEVEL" val="1"/>
  <p:tag name="KSO_WM_TAG_VERSION" val="3.0"/>
  <p:tag name="KSO_WM_BEAUTIFY_FLAG" val="#wm#"/>
  <p:tag name="KSO_WM_UNIT_TYPE" val="i"/>
  <p:tag name="KSO_WM_UNIT_INDEX" val="9"/>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0"/>
  <p:tag name="KSO_WM_UNIT_LAYERLEVEL" val="1"/>
  <p:tag name="KSO_WM_TAG_VERSION" val="3.0"/>
  <p:tag name="KSO_WM_BEAUTIFY_FLAG" val="#wm#"/>
  <p:tag name="KSO_WM_UNIT_TYPE" val="i"/>
  <p:tag name="KSO_WM_UNIT_INDEX" val="10"/>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1"/>
  <p:tag name="KSO_WM_UNIT_LAYERLEVEL" val="1"/>
  <p:tag name="KSO_WM_TAG_VERSION" val="3.0"/>
  <p:tag name="KSO_WM_BEAUTIFY_FLAG" val="#wm#"/>
  <p:tag name="KSO_WM_UNIT_TYPE" val="i"/>
  <p:tag name="KSO_WM_UNIT_INDEX" val="1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2"/>
  <p:tag name="KSO_WM_UNIT_LAYERLEVEL" val="1"/>
  <p:tag name="KSO_WM_TAG_VERSION" val="3.0"/>
  <p:tag name="KSO_WM_BEAUTIFY_FLAG" val="#wm#"/>
  <p:tag name="KSO_WM_UNIT_TYPE" val="i"/>
  <p:tag name="KSO_WM_UNIT_INDEX" val="12"/>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3"/>
  <p:tag name="KSO_WM_UNIT_LAYERLEVEL" val="1"/>
  <p:tag name="KSO_WM_TAG_VERSION" val="3.0"/>
  <p:tag name="KSO_WM_BEAUTIFY_FLAG" val="#wm#"/>
  <p:tag name="KSO_WM_UNIT_TYPE" val="i"/>
  <p:tag name="KSO_WM_UNIT_INDEX" val="13"/>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30"/>
  <p:tag name="KSO_WM_TEMPLATE_CATEGORY" val="custom"/>
  <p:tag name="KSO_WM_TEMPLATE_INDEX" val="20235997"/>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14"/>
  <p:tag name="KSO_WM_UNIT_LAYERLEVEL" val="1"/>
  <p:tag name="KSO_WM_TAG_VERSION" val="3.0"/>
  <p:tag name="KSO_WM_BEAUTIFY_FLAG" val="#wm#"/>
  <p:tag name="KSO_WM_UNIT_TYPE" val="i"/>
  <p:tag name="KSO_WM_UNIT_INDEX" val="14"/>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6"/>
  <p:tag name="KSO_WM_UNIT_LAYERLEVEL" val="1"/>
  <p:tag name="KSO_WM_TAG_VERSION" val="3.0"/>
  <p:tag name="KSO_WM_BEAUTIFY_FLAG" val="#wm#"/>
  <p:tag name="KSO_WM_UNIT_TYPE" val="i"/>
  <p:tag name="KSO_WM_UNIT_INDEX" val="6"/>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160"/>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50"/>
  <p:tag name="KSO_WM_TEMPLATE_CATEGORY" val="custom"/>
  <p:tag name="KSO_WM_TEMPLATE_INDEX" val="20235997"/>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heme/theme1.xml><?xml version="1.0" encoding="utf-8"?>
<a:theme xmlns:a="http://schemas.openxmlformats.org/drawingml/2006/main" name="1_Office 主题​​">
  <a:themeElements>
    <a:clrScheme name="000403-3">
      <a:dk1>
        <a:srgbClr val="333333"/>
      </a:dk1>
      <a:lt1>
        <a:srgbClr val="FFFFFF"/>
      </a:lt1>
      <a:dk2>
        <a:srgbClr val="12162C"/>
      </a:dk2>
      <a:lt2>
        <a:srgbClr val="E7F4FF"/>
      </a:lt2>
      <a:accent1>
        <a:srgbClr val="018FE9"/>
      </a:accent1>
      <a:accent2>
        <a:srgbClr val="3451FE"/>
      </a:accent2>
      <a:accent3>
        <a:srgbClr val="732EFE"/>
      </a:accent3>
      <a:accent4>
        <a:srgbClr val="E39A07"/>
      </a:accent4>
      <a:accent5>
        <a:srgbClr val="E25B08"/>
      </a:accent5>
      <a:accent6>
        <a:srgbClr val="FA8D82"/>
      </a:accent6>
      <a:hlink>
        <a:srgbClr val="304FFE"/>
      </a:hlink>
      <a:folHlink>
        <a:srgbClr val="492067"/>
      </a:folHlink>
    </a:clrScheme>
    <a:fontScheme name="02-微软雅黑唯一标准">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noFill/>
        </a:ln>
      </a:spPr>
      <a:bodyPr rtlCol="0" anchor="ctr"/>
      <a:lstStyle>
        <a:defPPr algn="ctr">
          <a:defRPr lang="zh-CN" altLang="en-US"/>
        </a:defPPr>
      </a:lstStyle>
      <a:style>
        <a:lnRef idx="2">
          <a:schemeClr val="accent1">
            <a:lumMod val="75000"/>
          </a:schemeClr>
        </a:lnRef>
        <a:fillRef idx="1">
          <a:schemeClr val="accent1"/>
        </a:fillRef>
        <a:effectRef idx="0">
          <a:srgbClr val="FFFFFF"/>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00000422-3">
      <a:dk1>
        <a:srgbClr val="333333"/>
      </a:dk1>
      <a:lt1>
        <a:srgbClr val="FFFFFF"/>
      </a:lt1>
      <a:dk2>
        <a:srgbClr val="051C2D"/>
      </a:dk2>
      <a:lt2>
        <a:srgbClr val="E4F1FC"/>
      </a:lt2>
      <a:accent1>
        <a:srgbClr val="5CABFA"/>
      </a:accent1>
      <a:accent2>
        <a:srgbClr val="447BD8"/>
      </a:accent2>
      <a:accent3>
        <a:srgbClr val="4657D6"/>
      </a:accent3>
      <a:accent4>
        <a:srgbClr val="FBC13F"/>
      </a:accent4>
      <a:accent5>
        <a:srgbClr val="F99726"/>
      </a:accent5>
      <a:accent6>
        <a:srgbClr val="EE5E06"/>
      </a:accent6>
      <a:hlink>
        <a:srgbClr val="304FFE"/>
      </a:hlink>
      <a:folHlink>
        <a:srgbClr val="492067"/>
      </a:folHlink>
    </a:clrScheme>
    <a:fontScheme name="002主题字体-02">
      <a:majorFont>
        <a:latin typeface="汉仪文黑-55简"/>
        <a:ea typeface="汉仪文黑-85W"/>
        <a:cs typeface=""/>
      </a:majorFont>
      <a:minorFont>
        <a:latin typeface="汉仪文黑-55简"/>
        <a:ea typeface="汉仪文黑-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rmAutofit fontScale="92500"/>
      </a:bodyPr>
      <a:lstStyle>
        <a:defPPr>
          <a:lnSpc>
            <a:spcPct val="140000"/>
          </a:lnSpc>
          <a:defRPr lang="zh-CN" altLang="en-US" sz="2400" kern="100" dirty="0">
            <a:effectLst/>
            <a:latin typeface="+mn-ea"/>
            <a:cs typeface="江城圆体 400W" panose="020B05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409</Words>
  <Application>Microsoft Office PowerPoint</Application>
  <PresentationFormat>宽屏</PresentationFormat>
  <Paragraphs>118</Paragraphs>
  <Slides>33</Slides>
  <Notes>9</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33</vt:i4>
      </vt:variant>
    </vt:vector>
  </HeadingPairs>
  <TitlesOfParts>
    <vt:vector size="39" baseType="lpstr">
      <vt:lpstr>汉仪文黑-55简</vt:lpstr>
      <vt:lpstr>微软雅黑</vt:lpstr>
      <vt:lpstr>Arial</vt:lpstr>
      <vt:lpstr>Calibri</vt:lpstr>
      <vt:lpstr>1_Office 主题​​</vt:lpstr>
      <vt:lpstr>2_Office 主题​​</vt:lpstr>
      <vt:lpstr>无锡旅游商贸高等职业技术学校现代酒店服务业教学及实训综合大楼</vt:lpstr>
      <vt:lpstr>目录</vt:lpstr>
      <vt:lpstr>项目概况</vt:lpstr>
      <vt:lpstr>1.1项目概况</vt:lpstr>
      <vt:lpstr>1.2参建单位</vt:lpstr>
      <vt:lpstr>安全管理</vt:lpstr>
      <vt:lpstr>2.1安全管理</vt:lpstr>
      <vt:lpstr>2.2安全管理</vt:lpstr>
      <vt:lpstr>2.3安全管理</vt:lpstr>
      <vt:lpstr>2.4安全管理</vt:lpstr>
      <vt:lpstr>2.5安全管理</vt:lpstr>
      <vt:lpstr>2.6安全管理</vt:lpstr>
      <vt:lpstr>2.7安全管理</vt:lpstr>
      <vt:lpstr>2.8安全管理</vt:lpstr>
      <vt:lpstr>质量创新</vt:lpstr>
      <vt:lpstr>3.1质量管理</vt:lpstr>
      <vt:lpstr>3.2质量管理</vt:lpstr>
      <vt:lpstr>3.3质量管理</vt:lpstr>
      <vt:lpstr>3.4质量管理</vt:lpstr>
      <vt:lpstr>安全设施标准化</vt:lpstr>
      <vt:lpstr>4.1安全设施标准化</vt:lpstr>
      <vt:lpstr>4.2安全设施标准化</vt:lpstr>
      <vt:lpstr>4.3安全设施标准化</vt:lpstr>
      <vt:lpstr>4.4安全设施标准化</vt:lpstr>
      <vt:lpstr>智慧工地</vt:lpstr>
      <vt:lpstr>5.1智慧工地</vt:lpstr>
      <vt:lpstr>5.2智慧工地</vt:lpstr>
      <vt:lpstr>5.3智慧工地</vt:lpstr>
      <vt:lpstr>绿色文明施工</vt:lpstr>
      <vt:lpstr>6.1绿色文明施工</vt:lpstr>
      <vt:lpstr>6.2绿色文明施工</vt:lpstr>
      <vt:lpstr>6.3绿色文明施工</vt:lpstr>
      <vt:lpstr>感谢观看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邱燕芳</dc:creator>
  <cp:lastModifiedBy>邱燕芳</cp:lastModifiedBy>
  <cp:revision>163</cp:revision>
  <dcterms:created xsi:type="dcterms:W3CDTF">2019-06-19T02:08:00Z</dcterms:created>
  <dcterms:modified xsi:type="dcterms:W3CDTF">2025-01-14T05:29:53Z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B032141804964A8F85F0E972282074A6_13</vt:lpwstr>
  </property>
</Properties>
</file>